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14" r:id="rId2"/>
    <p:sldId id="1026" r:id="rId3"/>
    <p:sldId id="1010" r:id="rId4"/>
    <p:sldId id="260" r:id="rId5"/>
    <p:sldId id="257" r:id="rId6"/>
    <p:sldId id="1016" r:id="rId7"/>
    <p:sldId id="1012" r:id="rId8"/>
    <p:sldId id="276" r:id="rId9"/>
    <p:sldId id="278" r:id="rId10"/>
    <p:sldId id="280" r:id="rId11"/>
    <p:sldId id="1017" r:id="rId12"/>
    <p:sldId id="1013" r:id="rId13"/>
    <p:sldId id="1020" r:id="rId14"/>
    <p:sldId id="1027" r:id="rId15"/>
    <p:sldId id="1034" r:id="rId16"/>
    <p:sldId id="1035" r:id="rId17"/>
    <p:sldId id="1029" r:id="rId18"/>
    <p:sldId id="1030" r:id="rId19"/>
    <p:sldId id="1031" r:id="rId20"/>
    <p:sldId id="1032" r:id="rId21"/>
    <p:sldId id="1028" r:id="rId22"/>
    <p:sldId id="1021" r:id="rId23"/>
    <p:sldId id="1033" r:id="rId24"/>
    <p:sldId id="279" r:id="rId25"/>
    <p:sldId id="1025" r:id="rId26"/>
    <p:sldId id="101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FFFFFF"/>
    <a:srgbClr val="FFFFD5"/>
    <a:srgbClr val="FFFFCC"/>
    <a:srgbClr val="153D7A"/>
    <a:srgbClr val="7598B3"/>
    <a:srgbClr val="144B7A"/>
    <a:srgbClr val="FF7180"/>
    <a:srgbClr val="FF9694"/>
    <a:srgbClr val="1A9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36072-7A1B-4883-9405-237BCFE6C271}" v="2396" dt="2020-11-04T10:56:29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86268" autoAdjust="0"/>
  </p:normalViewPr>
  <p:slideViewPr>
    <p:cSldViewPr snapToGrid="0" snapToObjects="1">
      <p:cViewPr varScale="1">
        <p:scale>
          <a:sx n="105" d="100"/>
          <a:sy n="105" d="100"/>
        </p:scale>
        <p:origin x="84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ini, Emanuele" userId="fef753ae-f378-4e96-9ee6-98021b476aae" providerId="ADAL" clId="{8F101DB2-FE52-4258-93E5-0FF0A992D66D}"/>
    <pc:docChg chg="undo custSel modSld sldOrd modShowInfo">
      <pc:chgData name="Albini, Emanuele" userId="fef753ae-f378-4e96-9ee6-98021b476aae" providerId="ADAL" clId="{8F101DB2-FE52-4258-93E5-0FF0A992D66D}" dt="2020-10-15T09:32:53.263" v="113" actId="2744"/>
      <pc:docMkLst>
        <pc:docMk/>
      </pc:docMkLst>
      <pc:sldChg chg="mod ord modShow modNotesTx">
        <pc:chgData name="Albini, Emanuele" userId="fef753ae-f378-4e96-9ee6-98021b476aae" providerId="ADAL" clId="{8F101DB2-FE52-4258-93E5-0FF0A992D66D}" dt="2020-10-15T08:18:55.278" v="77" actId="20577"/>
        <pc:sldMkLst>
          <pc:docMk/>
          <pc:sldMk cId="506802624" sldId="1013"/>
        </pc:sldMkLst>
      </pc:sldChg>
      <pc:sldChg chg="addSp modSp mod ord modAnim modShow">
        <pc:chgData name="Albini, Emanuele" userId="fef753ae-f378-4e96-9ee6-98021b476aae" providerId="ADAL" clId="{8F101DB2-FE52-4258-93E5-0FF0A992D66D}" dt="2020-10-15T08:31:17.760" v="93" actId="20577"/>
        <pc:sldMkLst>
          <pc:docMk/>
          <pc:sldMk cId="360161829" sldId="1016"/>
        </pc:sldMkLst>
        <pc:spChg chg="mod">
          <ac:chgData name="Albini, Emanuele" userId="fef753ae-f378-4e96-9ee6-98021b476aae" providerId="ADAL" clId="{8F101DB2-FE52-4258-93E5-0FF0A992D66D}" dt="2020-10-15T08:31:17.760" v="93" actId="20577"/>
          <ac:spMkLst>
            <pc:docMk/>
            <pc:sldMk cId="360161829" sldId="1016"/>
            <ac:spMk id="4" creationId="{7C59C814-3BD1-4820-9119-A8D0588F30D2}"/>
          </ac:spMkLst>
        </pc:spChg>
        <pc:spChg chg="add mod">
          <ac:chgData name="Albini, Emanuele" userId="fef753ae-f378-4e96-9ee6-98021b476aae" providerId="ADAL" clId="{8F101DB2-FE52-4258-93E5-0FF0A992D66D}" dt="2020-10-15T08:30:44.228" v="85" actId="1582"/>
          <ac:spMkLst>
            <pc:docMk/>
            <pc:sldMk cId="360161829" sldId="1016"/>
            <ac:spMk id="16" creationId="{396496FD-C210-4E8A-8F1F-F7A6DED263A8}"/>
          </ac:spMkLst>
        </pc:spChg>
      </pc:sldChg>
      <pc:sldChg chg="addSp delSp modSp mod ord delAnim modAnim modShow modNotesTx">
        <pc:chgData name="Albini, Emanuele" userId="fef753ae-f378-4e96-9ee6-98021b476aae" providerId="ADAL" clId="{8F101DB2-FE52-4258-93E5-0FF0A992D66D}" dt="2020-10-15T08:32:30.319" v="112"/>
        <pc:sldMkLst>
          <pc:docMk/>
          <pc:sldMk cId="3277255247" sldId="1017"/>
        </pc:sldMkLst>
        <pc:spChg chg="mod">
          <ac:chgData name="Albini, Emanuele" userId="fef753ae-f378-4e96-9ee6-98021b476aae" providerId="ADAL" clId="{8F101DB2-FE52-4258-93E5-0FF0A992D66D}" dt="2020-10-15T07:40:22.205" v="15" actId="403"/>
          <ac:spMkLst>
            <pc:docMk/>
            <pc:sldMk cId="3277255247" sldId="1017"/>
            <ac:spMk id="14" creationId="{92464ABD-D012-A043-9EC8-7198449F0408}"/>
          </ac:spMkLst>
        </pc:spChg>
        <pc:spChg chg="del">
          <ac:chgData name="Albini, Emanuele" userId="fef753ae-f378-4e96-9ee6-98021b476aae" providerId="ADAL" clId="{8F101DB2-FE52-4258-93E5-0FF0A992D66D}" dt="2020-10-15T07:40:27.726" v="16" actId="478"/>
          <ac:spMkLst>
            <pc:docMk/>
            <pc:sldMk cId="3277255247" sldId="1017"/>
            <ac:spMk id="15" creationId="{8A76FA6E-A76A-1442-BE0D-387687FF6639}"/>
          </ac:spMkLst>
        </pc:spChg>
        <pc:spChg chg="mod">
          <ac:chgData name="Albini, Emanuele" userId="fef753ae-f378-4e96-9ee6-98021b476aae" providerId="ADAL" clId="{8F101DB2-FE52-4258-93E5-0FF0A992D66D}" dt="2020-10-15T07:42:35.911" v="35" actId="1076"/>
          <ac:spMkLst>
            <pc:docMk/>
            <pc:sldMk cId="3277255247" sldId="1017"/>
            <ac:spMk id="16" creationId="{C3ADC52B-2C1E-E445-AD76-0DD35E698907}"/>
          </ac:spMkLst>
        </pc:spChg>
        <pc:spChg chg="mod">
          <ac:chgData name="Albini, Emanuele" userId="fef753ae-f378-4e96-9ee6-98021b476aae" providerId="ADAL" clId="{8F101DB2-FE52-4258-93E5-0FF0A992D66D}" dt="2020-10-15T07:42:40.571" v="37" actId="1076"/>
          <ac:spMkLst>
            <pc:docMk/>
            <pc:sldMk cId="3277255247" sldId="1017"/>
            <ac:spMk id="18" creationId="{4CAD0D28-C39E-4802-AEB6-6229F3EB61C9}"/>
          </ac:spMkLst>
        </pc:spChg>
        <pc:spChg chg="add mod">
          <ac:chgData name="Albini, Emanuele" userId="fef753ae-f378-4e96-9ee6-98021b476aae" providerId="ADAL" clId="{8F101DB2-FE52-4258-93E5-0FF0A992D66D}" dt="2020-10-15T07:43:28.589" v="51" actId="14100"/>
          <ac:spMkLst>
            <pc:docMk/>
            <pc:sldMk cId="3277255247" sldId="1017"/>
            <ac:spMk id="20" creationId="{3531A641-CE92-4DF8-BB8B-A20AE8F0DC67}"/>
          </ac:spMkLst>
        </pc:spChg>
        <pc:spChg chg="add mod">
          <ac:chgData name="Albini, Emanuele" userId="fef753ae-f378-4e96-9ee6-98021b476aae" providerId="ADAL" clId="{8F101DB2-FE52-4258-93E5-0FF0A992D66D}" dt="2020-10-15T07:43:44.997" v="55" actId="1076"/>
          <ac:spMkLst>
            <pc:docMk/>
            <pc:sldMk cId="3277255247" sldId="1017"/>
            <ac:spMk id="21" creationId="{B6517585-43EC-4D78-AB77-CA52D1046863}"/>
          </ac:spMkLst>
        </pc:spChg>
        <pc:spChg chg="add mod ord">
          <ac:chgData name="Albini, Emanuele" userId="fef753ae-f378-4e96-9ee6-98021b476aae" providerId="ADAL" clId="{8F101DB2-FE52-4258-93E5-0FF0A992D66D}" dt="2020-10-15T08:18:25.115" v="68" actId="166"/>
          <ac:spMkLst>
            <pc:docMk/>
            <pc:sldMk cId="3277255247" sldId="1017"/>
            <ac:spMk id="22" creationId="{6BA2D077-7298-4FB3-BADF-340225FCBB58}"/>
          </ac:spMkLst>
        </pc:spChg>
        <pc:spChg chg="del">
          <ac:chgData name="Albini, Emanuele" userId="fef753ae-f378-4e96-9ee6-98021b476aae" providerId="ADAL" clId="{8F101DB2-FE52-4258-93E5-0FF0A992D66D}" dt="2020-10-15T07:40:27.726" v="16" actId="478"/>
          <ac:spMkLst>
            <pc:docMk/>
            <pc:sldMk cId="3277255247" sldId="1017"/>
            <ac:spMk id="31" creationId="{304B969A-EFC6-2348-8F0F-C00E19833B9D}"/>
          </ac:spMkLst>
        </pc:spChg>
        <pc:spChg chg="del">
          <ac:chgData name="Albini, Emanuele" userId="fef753ae-f378-4e96-9ee6-98021b476aae" providerId="ADAL" clId="{8F101DB2-FE52-4258-93E5-0FF0A992D66D}" dt="2020-10-15T07:40:27.726" v="16" actId="478"/>
          <ac:spMkLst>
            <pc:docMk/>
            <pc:sldMk cId="3277255247" sldId="1017"/>
            <ac:spMk id="33" creationId="{1B347BA9-61E5-CE4D-A715-D74687B32742}"/>
          </ac:spMkLst>
        </pc:spChg>
        <pc:grpChg chg="del">
          <ac:chgData name="Albini, Emanuele" userId="fef753ae-f378-4e96-9ee6-98021b476aae" providerId="ADAL" clId="{8F101DB2-FE52-4258-93E5-0FF0A992D66D}" dt="2020-10-15T07:40:30.034" v="17" actId="478"/>
          <ac:grpSpMkLst>
            <pc:docMk/>
            <pc:sldMk cId="3277255247" sldId="1017"/>
            <ac:grpSpMk id="25" creationId="{B3530973-1EB7-0F48-B379-4B4A5C4B757B}"/>
          </ac:grpSpMkLst>
        </pc:grpChg>
        <pc:picChg chg="add mod">
          <ac:chgData name="Albini, Emanuele" userId="fef753ae-f378-4e96-9ee6-98021b476aae" providerId="ADAL" clId="{8F101DB2-FE52-4258-93E5-0FF0A992D66D}" dt="2020-10-15T07:43:18.556" v="49" actId="1076"/>
          <ac:picMkLst>
            <pc:docMk/>
            <pc:sldMk cId="3277255247" sldId="1017"/>
            <ac:picMk id="3" creationId="{C5AB067C-43E1-44E0-A9F8-0A7818779EB5}"/>
          </ac:picMkLst>
        </pc:picChg>
        <pc:picChg chg="mod">
          <ac:chgData name="Albini, Emanuele" userId="fef753ae-f378-4e96-9ee6-98021b476aae" providerId="ADAL" clId="{8F101DB2-FE52-4258-93E5-0FF0A992D66D}" dt="2020-10-15T07:43:56.315" v="57" actId="14100"/>
          <ac:picMkLst>
            <pc:docMk/>
            <pc:sldMk cId="3277255247" sldId="1017"/>
            <ac:picMk id="4" creationId="{E8CBF9CC-3E0C-492B-B18F-68FAEA4B5B49}"/>
          </ac:picMkLst>
        </pc:picChg>
        <pc:picChg chg="add mod">
          <ac:chgData name="Albini, Emanuele" userId="fef753ae-f378-4e96-9ee6-98021b476aae" providerId="ADAL" clId="{8F101DB2-FE52-4258-93E5-0FF0A992D66D}" dt="2020-10-15T08:18:20.366" v="67" actId="14100"/>
          <ac:picMkLst>
            <pc:docMk/>
            <pc:sldMk cId="3277255247" sldId="1017"/>
            <ac:picMk id="5" creationId="{060D6497-36C7-4BC0-8CC5-5160A7F85058}"/>
          </ac:picMkLst>
        </pc:picChg>
        <pc:picChg chg="del">
          <ac:chgData name="Albini, Emanuele" userId="fef753ae-f378-4e96-9ee6-98021b476aae" providerId="ADAL" clId="{8F101DB2-FE52-4258-93E5-0FF0A992D66D}" dt="2020-10-15T07:40:27.726" v="16" actId="478"/>
          <ac:picMkLst>
            <pc:docMk/>
            <pc:sldMk cId="3277255247" sldId="1017"/>
            <ac:picMk id="24" creationId="{0BF893E6-595B-2C4F-BEFF-9055E5EF0933}"/>
          </ac:picMkLst>
        </pc:picChg>
        <pc:picChg chg="del">
          <ac:chgData name="Albini, Emanuele" userId="fef753ae-f378-4e96-9ee6-98021b476aae" providerId="ADAL" clId="{8F101DB2-FE52-4258-93E5-0FF0A992D66D}" dt="2020-10-15T07:40:27.726" v="16" actId="478"/>
          <ac:picMkLst>
            <pc:docMk/>
            <pc:sldMk cId="3277255247" sldId="1017"/>
            <ac:picMk id="28" creationId="{C7E9D7FB-D328-F74E-929E-11BC68125F30}"/>
          </ac:picMkLst>
        </pc:picChg>
        <pc:picChg chg="mod">
          <ac:chgData name="Albini, Emanuele" userId="fef753ae-f378-4e96-9ee6-98021b476aae" providerId="ADAL" clId="{8F101DB2-FE52-4258-93E5-0FF0A992D66D}" dt="2020-10-15T07:42:10.147" v="22" actId="1076"/>
          <ac:picMkLst>
            <pc:docMk/>
            <pc:sldMk cId="3277255247" sldId="1017"/>
            <ac:picMk id="29" creationId="{FA869BB5-F1D6-41AF-ADE6-EEE1F4092BE2}"/>
          </ac:picMkLst>
        </pc:picChg>
        <pc:cxnChg chg="del mod">
          <ac:chgData name="Albini, Emanuele" userId="fef753ae-f378-4e96-9ee6-98021b476aae" providerId="ADAL" clId="{8F101DB2-FE52-4258-93E5-0FF0A992D66D}" dt="2020-10-15T07:40:30.034" v="17" actId="478"/>
          <ac:cxnSpMkLst>
            <pc:docMk/>
            <pc:sldMk cId="3277255247" sldId="1017"/>
            <ac:cxnSpMk id="30" creationId="{568A5E61-1F57-0840-B04E-394C77E88F86}"/>
          </ac:cxnSpMkLst>
        </pc:cxnChg>
        <pc:cxnChg chg="del mod">
          <ac:chgData name="Albini, Emanuele" userId="fef753ae-f378-4e96-9ee6-98021b476aae" providerId="ADAL" clId="{8F101DB2-FE52-4258-93E5-0FF0A992D66D}" dt="2020-10-15T07:40:30.034" v="17" actId="478"/>
          <ac:cxnSpMkLst>
            <pc:docMk/>
            <pc:sldMk cId="3277255247" sldId="1017"/>
            <ac:cxnSpMk id="32" creationId="{88C9EF2F-5488-834E-BE93-C9DBE098DC1F}"/>
          </ac:cxnSpMkLst>
        </pc:cxnChg>
      </pc:sldChg>
    </pc:docChg>
  </pc:docChgLst>
  <pc:docChgLst>
    <pc:chgData name="Albini, Emanuele" userId="fef753ae-f378-4e96-9ee6-98021b476aae" providerId="ADAL" clId="{0D636072-7A1B-4883-9405-237BCFE6C271}"/>
    <pc:docChg chg="undo redo custSel addSld delSld modSld sldOrd modMainMaster modShowInfo">
      <pc:chgData name="Albini, Emanuele" userId="fef753ae-f378-4e96-9ee6-98021b476aae" providerId="ADAL" clId="{0D636072-7A1B-4883-9405-237BCFE6C271}" dt="2020-11-04T10:56:29.210" v="21768"/>
      <pc:docMkLst>
        <pc:docMk/>
      </pc:docMkLst>
      <pc:sldChg chg="addSp delSp modSp add mod ord modNotesTx">
        <pc:chgData name="Albini, Emanuele" userId="fef753ae-f378-4e96-9ee6-98021b476aae" providerId="ADAL" clId="{0D636072-7A1B-4883-9405-237BCFE6C271}" dt="2020-11-04T10:27:14.446" v="21714" actId="14100"/>
        <pc:sldMkLst>
          <pc:docMk/>
          <pc:sldMk cId="1555804305" sldId="257"/>
        </pc:sldMkLst>
        <pc:spChg chg="mod">
          <ac:chgData name="Albini, Emanuele" userId="fef753ae-f378-4e96-9ee6-98021b476aae" providerId="ADAL" clId="{0D636072-7A1B-4883-9405-237BCFE6C271}" dt="2020-11-03T22:58:50.628" v="7465" actId="1076"/>
          <ac:spMkLst>
            <pc:docMk/>
            <pc:sldMk cId="1555804305" sldId="257"/>
            <ac:spMk id="24" creationId="{6C3D529A-58A8-4A34-87BA-8A85173A495A}"/>
          </ac:spMkLst>
        </pc:spChg>
        <pc:spChg chg="mod">
          <ac:chgData name="Albini, Emanuele" userId="fef753ae-f378-4e96-9ee6-98021b476aae" providerId="ADAL" clId="{0D636072-7A1B-4883-9405-237BCFE6C271}" dt="2020-11-03T23:04:43.065" v="7667" actId="1076"/>
          <ac:spMkLst>
            <pc:docMk/>
            <pc:sldMk cId="1555804305" sldId="257"/>
            <ac:spMk id="26" creationId="{79871D17-A525-4EC3-9AB6-49FB1561929C}"/>
          </ac:spMkLst>
        </pc:spChg>
        <pc:spChg chg="mod">
          <ac:chgData name="Albini, Emanuele" userId="fef753ae-f378-4e96-9ee6-98021b476aae" providerId="ADAL" clId="{0D636072-7A1B-4883-9405-237BCFE6C271}" dt="2020-11-03T22:58:50.628" v="7465" actId="1076"/>
          <ac:spMkLst>
            <pc:docMk/>
            <pc:sldMk cId="1555804305" sldId="257"/>
            <ac:spMk id="27" creationId="{68C7E3BF-256B-44BF-83C4-2D88FCF95B5F}"/>
          </ac:spMkLst>
        </pc:spChg>
        <pc:spChg chg="mod">
          <ac:chgData name="Albini, Emanuele" userId="fef753ae-f378-4e96-9ee6-98021b476aae" providerId="ADAL" clId="{0D636072-7A1B-4883-9405-237BCFE6C271}" dt="2020-11-03T23:04:43.065" v="7667" actId="1076"/>
          <ac:spMkLst>
            <pc:docMk/>
            <pc:sldMk cId="1555804305" sldId="257"/>
            <ac:spMk id="28" creationId="{61F14D9E-86CB-4C79-89BB-F9A28FB127B8}"/>
          </ac:spMkLst>
        </pc:spChg>
        <pc:spChg chg="add mod">
          <ac:chgData name="Albini, Emanuele" userId="fef753ae-f378-4e96-9ee6-98021b476aae" providerId="ADAL" clId="{0D636072-7A1B-4883-9405-237BCFE6C271}" dt="2020-11-04T10:27:14.446" v="21714" actId="14100"/>
          <ac:spMkLst>
            <pc:docMk/>
            <pc:sldMk cId="1555804305" sldId="257"/>
            <ac:spMk id="29" creationId="{517DC4E9-C88D-42C8-8831-0C8836F6B6C7}"/>
          </ac:spMkLst>
        </pc:spChg>
        <pc:spChg chg="add mod">
          <ac:chgData name="Albini, Emanuele" userId="fef753ae-f378-4e96-9ee6-98021b476aae" providerId="ADAL" clId="{0D636072-7A1B-4883-9405-237BCFE6C271}" dt="2020-11-03T23:04:33.269" v="7666" actId="20577"/>
          <ac:spMkLst>
            <pc:docMk/>
            <pc:sldMk cId="1555804305" sldId="257"/>
            <ac:spMk id="30" creationId="{9C83AD82-124F-49E1-A9B3-BE4A9CA1412C}"/>
          </ac:spMkLst>
        </pc:spChg>
        <pc:spChg chg="mod">
          <ac:chgData name="Albini, Emanuele" userId="fef753ae-f378-4e96-9ee6-98021b476aae" providerId="ADAL" clId="{0D636072-7A1B-4883-9405-237BCFE6C271}" dt="2020-11-03T22:55:28.834" v="7298" actId="208"/>
          <ac:spMkLst>
            <pc:docMk/>
            <pc:sldMk cId="1555804305" sldId="257"/>
            <ac:spMk id="40" creationId="{1D7FA183-FDA6-43ED-B5B6-4FBC7DB63E05}"/>
          </ac:spMkLst>
        </pc:spChg>
        <pc:spChg chg="mod">
          <ac:chgData name="Albini, Emanuele" userId="fef753ae-f378-4e96-9ee6-98021b476aae" providerId="ADAL" clId="{0D636072-7A1B-4883-9405-237BCFE6C271}" dt="2020-11-03T22:55:52.961" v="7317" actId="14100"/>
          <ac:spMkLst>
            <pc:docMk/>
            <pc:sldMk cId="1555804305" sldId="257"/>
            <ac:spMk id="42" creationId="{5DE46300-93F6-4D35-A06F-CBB52907A169}"/>
          </ac:spMkLst>
        </pc:spChg>
        <pc:spChg chg="mod">
          <ac:chgData name="Albini, Emanuele" userId="fef753ae-f378-4e96-9ee6-98021b476aae" providerId="ADAL" clId="{0D636072-7A1B-4883-9405-237BCFE6C271}" dt="2020-11-03T22:55:55.216" v="7318" actId="1076"/>
          <ac:spMkLst>
            <pc:docMk/>
            <pc:sldMk cId="1555804305" sldId="257"/>
            <ac:spMk id="43" creationId="{BF2C0C8D-0343-47B9-8A7E-EF43E7341869}"/>
          </ac:spMkLst>
        </pc:spChg>
        <pc:spChg chg="del">
          <ac:chgData name="Albini, Emanuele" userId="fef753ae-f378-4e96-9ee6-98021b476aae" providerId="ADAL" clId="{0D636072-7A1B-4883-9405-237BCFE6C271}" dt="2020-11-03T23:04:24.049" v="7654" actId="478"/>
          <ac:spMkLst>
            <pc:docMk/>
            <pc:sldMk cId="1555804305" sldId="257"/>
            <ac:spMk id="44" creationId="{C37B3D2C-04F0-4886-9533-0A4686B819B7}"/>
          </ac:spMkLst>
        </pc:spChg>
        <pc:spChg chg="mod">
          <ac:chgData name="Albini, Emanuele" userId="fef753ae-f378-4e96-9ee6-98021b476aae" providerId="ADAL" clId="{0D636072-7A1B-4883-9405-237BCFE6C271}" dt="2020-11-03T23:04:43.065" v="7667" actId="1076"/>
          <ac:spMkLst>
            <pc:docMk/>
            <pc:sldMk cId="1555804305" sldId="257"/>
            <ac:spMk id="46" creationId="{64E159E0-F794-49CC-8FA6-D59D49C439B8}"/>
          </ac:spMkLst>
        </pc:spChg>
        <pc:spChg chg="mod">
          <ac:chgData name="Albini, Emanuele" userId="fef753ae-f378-4e96-9ee6-98021b476aae" providerId="ADAL" clId="{0D636072-7A1B-4883-9405-237BCFE6C271}" dt="2020-11-03T23:04:43.065" v="7667" actId="1076"/>
          <ac:spMkLst>
            <pc:docMk/>
            <pc:sldMk cId="1555804305" sldId="257"/>
            <ac:spMk id="47" creationId="{97B7BC4A-3DE6-4E6B-B5BD-9FCC559076A3}"/>
          </ac:spMkLst>
        </pc:spChg>
        <pc:spChg chg="add del">
          <ac:chgData name="Albini, Emanuele" userId="fef753ae-f378-4e96-9ee6-98021b476aae" providerId="ADAL" clId="{0D636072-7A1B-4883-9405-237BCFE6C271}" dt="2020-11-04T08:44:38.253" v="11143" actId="22"/>
          <ac:spMkLst>
            <pc:docMk/>
            <pc:sldMk cId="1555804305" sldId="257"/>
            <ac:spMk id="48" creationId="{1C909724-A31B-4362-941B-D72595EEFFD7}"/>
          </ac:spMkLst>
        </pc:spChg>
        <pc:spChg chg="del mod">
          <ac:chgData name="Albini, Emanuele" userId="fef753ae-f378-4e96-9ee6-98021b476aae" providerId="ADAL" clId="{0D636072-7A1B-4883-9405-237BCFE6C271}" dt="2020-11-04T10:26:20.350" v="21689" actId="478"/>
          <ac:spMkLst>
            <pc:docMk/>
            <pc:sldMk cId="1555804305" sldId="257"/>
            <ac:spMk id="50" creationId="{F1F21831-E281-4492-BF07-A3D4BE674D72}"/>
          </ac:spMkLst>
        </pc:spChg>
        <pc:picChg chg="mod">
          <ac:chgData name="Albini, Emanuele" userId="fef753ae-f378-4e96-9ee6-98021b476aae" providerId="ADAL" clId="{0D636072-7A1B-4883-9405-237BCFE6C271}" dt="2020-11-03T23:04:43.065" v="7667" actId="1076"/>
          <ac:picMkLst>
            <pc:docMk/>
            <pc:sldMk cId="1555804305" sldId="257"/>
            <ac:picMk id="45" creationId="{505BB138-FA9A-4458-9E2A-891474EC8C31}"/>
          </ac:picMkLst>
        </pc:picChg>
        <pc:cxnChg chg="mod">
          <ac:chgData name="Albini, Emanuele" userId="fef753ae-f378-4e96-9ee6-98021b476aae" providerId="ADAL" clId="{0D636072-7A1B-4883-9405-237BCFE6C271}" dt="2020-11-03T22:58:50.628" v="7465" actId="1076"/>
          <ac:cxnSpMkLst>
            <pc:docMk/>
            <pc:sldMk cId="1555804305" sldId="257"/>
            <ac:cxnSpMk id="23" creationId="{6B10B64E-1429-4B34-8B65-2C4CCAC11401}"/>
          </ac:cxnSpMkLst>
        </pc:cxnChg>
        <pc:cxnChg chg="mod">
          <ac:chgData name="Albini, Emanuele" userId="fef753ae-f378-4e96-9ee6-98021b476aae" providerId="ADAL" clId="{0D636072-7A1B-4883-9405-237BCFE6C271}" dt="2020-11-03T22:58:50.628" v="7465" actId="1076"/>
          <ac:cxnSpMkLst>
            <pc:docMk/>
            <pc:sldMk cId="1555804305" sldId="257"/>
            <ac:cxnSpMk id="25" creationId="{9E85ADB4-E41E-460F-BA91-E5AC11161081}"/>
          </ac:cxnSpMkLst>
        </pc:cxnChg>
      </pc:sldChg>
      <pc:sldChg chg="addSp delSp modSp add mod ord modNotesTx">
        <pc:chgData name="Albini, Emanuele" userId="fef753ae-f378-4e96-9ee6-98021b476aae" providerId="ADAL" clId="{0D636072-7A1B-4883-9405-237BCFE6C271}" dt="2020-11-04T10:26:18.700" v="21688" actId="478"/>
        <pc:sldMkLst>
          <pc:docMk/>
          <pc:sldMk cId="4077142943" sldId="260"/>
        </pc:sldMkLst>
        <pc:spChg chg="mod">
          <ac:chgData name="Albini, Emanuele" userId="fef753ae-f378-4e96-9ee6-98021b476aae" providerId="ADAL" clId="{0D636072-7A1B-4883-9405-237BCFE6C271}" dt="2020-11-03T22:58:07.500" v="7345" actId="20577"/>
          <ac:spMkLst>
            <pc:docMk/>
            <pc:sldMk cId="4077142943" sldId="260"/>
            <ac:spMk id="4" creationId="{AFFFF83F-3C86-42CE-A219-9EE00C2BAB5E}"/>
          </ac:spMkLst>
        </pc:spChg>
        <pc:spChg chg="del mod">
          <ac:chgData name="Albini, Emanuele" userId="fef753ae-f378-4e96-9ee6-98021b476aae" providerId="ADAL" clId="{0D636072-7A1B-4883-9405-237BCFE6C271}" dt="2020-11-04T10:26:18.700" v="21688" actId="478"/>
          <ac:spMkLst>
            <pc:docMk/>
            <pc:sldMk cId="4077142943" sldId="260"/>
            <ac:spMk id="5" creationId="{7A254B41-5845-49DA-83BD-B82B93FC1102}"/>
          </ac:spMkLst>
        </pc:spChg>
        <pc:spChg chg="del">
          <ac:chgData name="Albini, Emanuele" userId="fef753ae-f378-4e96-9ee6-98021b476aae" providerId="ADAL" clId="{0D636072-7A1B-4883-9405-237BCFE6C271}" dt="2020-11-03T23:04:11.138" v="7648" actId="478"/>
          <ac:spMkLst>
            <pc:docMk/>
            <pc:sldMk cId="4077142943" sldId="260"/>
            <ac:spMk id="11" creationId="{A93DC746-3AA5-498F-B55E-9EA45FF13DB2}"/>
          </ac:spMkLst>
        </pc:spChg>
        <pc:spChg chg="mod">
          <ac:chgData name="Albini, Emanuele" userId="fef753ae-f378-4e96-9ee6-98021b476aae" providerId="ADAL" clId="{0D636072-7A1B-4883-9405-237BCFE6C271}" dt="2020-11-04T08:42:15.060" v="10946" actId="1076"/>
          <ac:spMkLst>
            <pc:docMk/>
            <pc:sldMk cId="4077142943" sldId="260"/>
            <ac:spMk id="25" creationId="{473A05F2-98C9-45EC-A819-07D04C0D8777}"/>
          </ac:spMkLst>
        </pc:spChg>
        <pc:spChg chg="mod">
          <ac:chgData name="Albini, Emanuele" userId="fef753ae-f378-4e96-9ee6-98021b476aae" providerId="ADAL" clId="{0D636072-7A1B-4883-9405-237BCFE6C271}" dt="2020-11-04T08:42:15.060" v="10946" actId="1076"/>
          <ac:spMkLst>
            <pc:docMk/>
            <pc:sldMk cId="4077142943" sldId="260"/>
            <ac:spMk id="26" creationId="{79871D17-A525-4EC3-9AB6-49FB1561929C}"/>
          </ac:spMkLst>
        </pc:spChg>
        <pc:spChg chg="mod">
          <ac:chgData name="Albini, Emanuele" userId="fef753ae-f378-4e96-9ee6-98021b476aae" providerId="ADAL" clId="{0D636072-7A1B-4883-9405-237BCFE6C271}" dt="2020-11-04T08:42:15.060" v="10946" actId="1076"/>
          <ac:spMkLst>
            <pc:docMk/>
            <pc:sldMk cId="4077142943" sldId="260"/>
            <ac:spMk id="27" creationId="{45741039-9AF8-46C8-95E3-1338CD4DD8E9}"/>
          </ac:spMkLst>
        </pc:spChg>
        <pc:spChg chg="mod">
          <ac:chgData name="Albini, Emanuele" userId="fef753ae-f378-4e96-9ee6-98021b476aae" providerId="ADAL" clId="{0D636072-7A1B-4883-9405-237BCFE6C271}" dt="2020-11-04T08:42:15.060" v="10946" actId="1076"/>
          <ac:spMkLst>
            <pc:docMk/>
            <pc:sldMk cId="4077142943" sldId="260"/>
            <ac:spMk id="28" creationId="{61F14D9E-86CB-4C79-89BB-F9A28FB127B8}"/>
          </ac:spMkLst>
        </pc:spChg>
        <pc:spChg chg="mod">
          <ac:chgData name="Albini, Emanuele" userId="fef753ae-f378-4e96-9ee6-98021b476aae" providerId="ADAL" clId="{0D636072-7A1B-4883-9405-237BCFE6C271}" dt="2020-11-03T22:55:07.908" v="7295" actId="1076"/>
          <ac:spMkLst>
            <pc:docMk/>
            <pc:sldMk cId="4077142943" sldId="260"/>
            <ac:spMk id="31" creationId="{4A626B9F-7854-44F2-A7C5-E3E67FDFB689}"/>
          </ac:spMkLst>
        </pc:spChg>
        <pc:spChg chg="mod">
          <ac:chgData name="Albini, Emanuele" userId="fef753ae-f378-4e96-9ee6-98021b476aae" providerId="ADAL" clId="{0D636072-7A1B-4883-9405-237BCFE6C271}" dt="2020-11-03T22:55:07.908" v="7295" actId="1076"/>
          <ac:spMkLst>
            <pc:docMk/>
            <pc:sldMk cId="4077142943" sldId="260"/>
            <ac:spMk id="33" creationId="{29888607-8D09-447F-8185-5F01B0AEB4E7}"/>
          </ac:spMkLst>
        </pc:spChg>
        <pc:spChg chg="add del mod">
          <ac:chgData name="Albini, Emanuele" userId="fef753ae-f378-4e96-9ee6-98021b476aae" providerId="ADAL" clId="{0D636072-7A1B-4883-9405-237BCFE6C271}" dt="2020-11-03T22:57:39.101" v="7337"/>
          <ac:spMkLst>
            <pc:docMk/>
            <pc:sldMk cId="4077142943" sldId="260"/>
            <ac:spMk id="34" creationId="{C6EF3123-7A7F-400E-8F43-9D03A3A0F7ED}"/>
          </ac:spMkLst>
        </pc:spChg>
        <pc:spChg chg="add mod">
          <ac:chgData name="Albini, Emanuele" userId="fef753ae-f378-4e96-9ee6-98021b476aae" providerId="ADAL" clId="{0D636072-7A1B-4883-9405-237BCFE6C271}" dt="2020-11-03T23:04:19.577" v="7653" actId="1035"/>
          <ac:spMkLst>
            <pc:docMk/>
            <pc:sldMk cId="4077142943" sldId="260"/>
            <ac:spMk id="35" creationId="{08876E70-C958-46B4-9DBB-A3214C061259}"/>
          </ac:spMkLst>
        </pc:spChg>
        <pc:cxnChg chg="mod">
          <ac:chgData name="Albini, Emanuele" userId="fef753ae-f378-4e96-9ee6-98021b476aae" providerId="ADAL" clId="{0D636072-7A1B-4883-9405-237BCFE6C271}" dt="2020-11-03T22:55:07.908" v="7295" actId="1076"/>
          <ac:cxnSpMkLst>
            <pc:docMk/>
            <pc:sldMk cId="4077142943" sldId="260"/>
            <ac:cxnSpMk id="30" creationId="{397306A2-7B09-42CD-B07A-AD05637B6DAE}"/>
          </ac:cxnSpMkLst>
        </pc:cxnChg>
        <pc:cxnChg chg="mod">
          <ac:chgData name="Albini, Emanuele" userId="fef753ae-f378-4e96-9ee6-98021b476aae" providerId="ADAL" clId="{0D636072-7A1B-4883-9405-237BCFE6C271}" dt="2020-11-03T22:55:07.908" v="7295" actId="1076"/>
          <ac:cxnSpMkLst>
            <pc:docMk/>
            <pc:sldMk cId="4077142943" sldId="260"/>
            <ac:cxnSpMk id="32" creationId="{66CACB9D-0B09-4142-B631-ABDB620C7A66}"/>
          </ac:cxnSpMkLst>
        </pc:cxnChg>
      </pc:sldChg>
      <pc:sldChg chg="addSp delSp modSp add mod ord modNotesTx">
        <pc:chgData name="Albini, Emanuele" userId="fef753ae-f378-4e96-9ee6-98021b476aae" providerId="ADAL" clId="{0D636072-7A1B-4883-9405-237BCFE6C271}" dt="2020-11-04T09:19:47.561" v="14480" actId="478"/>
        <pc:sldMkLst>
          <pc:docMk/>
          <pc:sldMk cId="2262890798" sldId="276"/>
        </pc:sldMkLst>
        <pc:spChg chg="del mod">
          <ac:chgData name="Albini, Emanuele" userId="fef753ae-f378-4e96-9ee6-98021b476aae" providerId="ADAL" clId="{0D636072-7A1B-4883-9405-237BCFE6C271}" dt="2020-11-03T23:20:41.553" v="7838" actId="478"/>
          <ac:spMkLst>
            <pc:docMk/>
            <pc:sldMk cId="2262890798" sldId="276"/>
            <ac:spMk id="4" creationId="{54E2BEBF-6256-4070-98AE-BD639E8F6B83}"/>
          </ac:spMkLst>
        </pc:spChg>
        <pc:spChg chg="mod">
          <ac:chgData name="Albini, Emanuele" userId="fef753ae-f378-4e96-9ee6-98021b476aae" providerId="ADAL" clId="{0D636072-7A1B-4883-9405-237BCFE6C271}" dt="2020-11-04T09:04:39.149" v="12952" actId="113"/>
          <ac:spMkLst>
            <pc:docMk/>
            <pc:sldMk cId="2262890798" sldId="276"/>
            <ac:spMk id="7" creationId="{AB2E587D-C110-4F94-A58A-BFC547A5C4A6}"/>
          </ac:spMkLst>
        </pc:spChg>
        <pc:spChg chg="mod">
          <ac:chgData name="Albini, Emanuele" userId="fef753ae-f378-4e96-9ee6-98021b476aae" providerId="ADAL" clId="{0D636072-7A1B-4883-9405-237BCFE6C271}" dt="2020-11-04T09:04:40.594" v="12953" actId="113"/>
          <ac:spMkLst>
            <pc:docMk/>
            <pc:sldMk cId="2262890798" sldId="276"/>
            <ac:spMk id="19" creationId="{393AB536-DBE3-4C52-84C7-3AA8C642536A}"/>
          </ac:spMkLst>
        </pc:spChg>
        <pc:spChg chg="mod">
          <ac:chgData name="Albini, Emanuele" userId="fef753ae-f378-4e96-9ee6-98021b476aae" providerId="ADAL" clId="{0D636072-7A1B-4883-9405-237BCFE6C271}" dt="2020-11-03T22:32:27.316" v="6875" actId="1076"/>
          <ac:spMkLst>
            <pc:docMk/>
            <pc:sldMk cId="2262890798" sldId="276"/>
            <ac:spMk id="21" creationId="{7A59BD0F-62E5-4B09-B7DB-86D8C6B7F986}"/>
          </ac:spMkLst>
        </pc:spChg>
        <pc:spChg chg="add mod">
          <ac:chgData name="Albini, Emanuele" userId="fef753ae-f378-4e96-9ee6-98021b476aae" providerId="ADAL" clId="{0D636072-7A1B-4883-9405-237BCFE6C271}" dt="2020-11-03T23:21:16.296" v="7886"/>
          <ac:spMkLst>
            <pc:docMk/>
            <pc:sldMk cId="2262890798" sldId="276"/>
            <ac:spMk id="23" creationId="{2153804A-99D6-4078-B70C-30FD520A64FF}"/>
          </ac:spMkLst>
        </pc:spChg>
        <pc:spChg chg="mod">
          <ac:chgData name="Albini, Emanuele" userId="fef753ae-f378-4e96-9ee6-98021b476aae" providerId="ADAL" clId="{0D636072-7A1B-4883-9405-237BCFE6C271}" dt="2020-11-03T22:32:20.999" v="6872" actId="1076"/>
          <ac:spMkLst>
            <pc:docMk/>
            <pc:sldMk cId="2262890798" sldId="276"/>
            <ac:spMk id="27" creationId="{4548F72E-EA39-415E-86E9-82A25705CECF}"/>
          </ac:spMkLst>
        </pc:spChg>
        <pc:spChg chg="mod">
          <ac:chgData name="Albini, Emanuele" userId="fef753ae-f378-4e96-9ee6-98021b476aae" providerId="ADAL" clId="{0D636072-7A1B-4883-9405-237BCFE6C271}" dt="2020-11-03T22:32:20.999" v="6872" actId="1076"/>
          <ac:spMkLst>
            <pc:docMk/>
            <pc:sldMk cId="2262890798" sldId="276"/>
            <ac:spMk id="28" creationId="{24FFDFF7-6980-488A-970B-FB3C15F9C53F}"/>
          </ac:spMkLst>
        </pc:spChg>
        <pc:spChg chg="mod">
          <ac:chgData name="Albini, Emanuele" userId="fef753ae-f378-4e96-9ee6-98021b476aae" providerId="ADAL" clId="{0D636072-7A1B-4883-9405-237BCFE6C271}" dt="2020-11-03T22:32:20.999" v="6872" actId="1076"/>
          <ac:spMkLst>
            <pc:docMk/>
            <pc:sldMk cId="2262890798" sldId="276"/>
            <ac:spMk id="29" creationId="{5384DE7C-D86A-44B3-9E0B-0B2F447B724C}"/>
          </ac:spMkLst>
        </pc:spChg>
        <pc:spChg chg="del mod">
          <ac:chgData name="Albini, Emanuele" userId="fef753ae-f378-4e96-9ee6-98021b476aae" providerId="ADAL" clId="{0D636072-7A1B-4883-9405-237BCFE6C271}" dt="2020-11-04T09:19:47.561" v="14480" actId="478"/>
          <ac:spMkLst>
            <pc:docMk/>
            <pc:sldMk cId="2262890798" sldId="276"/>
            <ac:spMk id="32" creationId="{2FCF8782-3541-4749-A98A-9ED9BEFEA029}"/>
          </ac:spMkLst>
        </pc:spChg>
        <pc:spChg chg="mod">
          <ac:chgData name="Albini, Emanuele" userId="fef753ae-f378-4e96-9ee6-98021b476aae" providerId="ADAL" clId="{0D636072-7A1B-4883-9405-237BCFE6C271}" dt="2020-11-03T22:32:20.999" v="6872" actId="1076"/>
          <ac:spMkLst>
            <pc:docMk/>
            <pc:sldMk cId="2262890798" sldId="276"/>
            <ac:spMk id="94" creationId="{0873186F-E3DD-489D-941E-56C98A19C995}"/>
          </ac:spMkLst>
        </pc:spChg>
        <pc:picChg chg="mod">
          <ac:chgData name="Albini, Emanuele" userId="fef753ae-f378-4e96-9ee6-98021b476aae" providerId="ADAL" clId="{0D636072-7A1B-4883-9405-237BCFE6C271}" dt="2020-11-03T22:32:20.999" v="6872" actId="1076"/>
          <ac:picMkLst>
            <pc:docMk/>
            <pc:sldMk cId="2262890798" sldId="276"/>
            <ac:picMk id="22" creationId="{4B101B94-438D-4832-8231-7B962C69069A}"/>
          </ac:picMkLst>
        </pc:picChg>
        <pc:picChg chg="mod">
          <ac:chgData name="Albini, Emanuele" userId="fef753ae-f378-4e96-9ee6-98021b476aae" providerId="ADAL" clId="{0D636072-7A1B-4883-9405-237BCFE6C271}" dt="2020-11-03T22:32:20.999" v="6872" actId="1076"/>
          <ac:picMkLst>
            <pc:docMk/>
            <pc:sldMk cId="2262890798" sldId="276"/>
            <ac:picMk id="51" creationId="{40A0B012-51B0-4D1E-B9BB-AF32FDA3BB75}"/>
          </ac:picMkLst>
        </pc:picChg>
      </pc:sldChg>
      <pc:sldChg chg="addSp delSp modSp add mod ord addAnim delAnim modNotesTx">
        <pc:chgData name="Albini, Emanuele" userId="fef753ae-f378-4e96-9ee6-98021b476aae" providerId="ADAL" clId="{0D636072-7A1B-4883-9405-237BCFE6C271}" dt="2020-11-04T10:28:52.412" v="21731" actId="20577"/>
        <pc:sldMkLst>
          <pc:docMk/>
          <pc:sldMk cId="803190964" sldId="278"/>
        </pc:sldMkLst>
        <pc:spChg chg="del">
          <ac:chgData name="Albini, Emanuele" userId="fef753ae-f378-4e96-9ee6-98021b476aae" providerId="ADAL" clId="{0D636072-7A1B-4883-9405-237BCFE6C271}" dt="2020-11-03T23:20:45.695" v="7839" actId="478"/>
          <ac:spMkLst>
            <pc:docMk/>
            <pc:sldMk cId="803190964" sldId="278"/>
            <ac:spMk id="4" creationId="{54E2BEBF-6256-4070-98AE-BD639E8F6B83}"/>
          </ac:spMkLst>
        </pc:spChg>
        <pc:spChg chg="mod">
          <ac:chgData name="Albini, Emanuele" userId="fef753ae-f378-4e96-9ee6-98021b476aae" providerId="ADAL" clId="{0D636072-7A1B-4883-9405-237BCFE6C271}" dt="2020-11-04T09:06:26.986" v="13338" actId="113"/>
          <ac:spMkLst>
            <pc:docMk/>
            <pc:sldMk cId="803190964" sldId="278"/>
            <ac:spMk id="7" creationId="{AB2E587D-C110-4F94-A58A-BFC547A5C4A6}"/>
          </ac:spMkLst>
        </pc:spChg>
        <pc:spChg chg="add del mod">
          <ac:chgData name="Albini, Emanuele" userId="fef753ae-f378-4e96-9ee6-98021b476aae" providerId="ADAL" clId="{0D636072-7A1B-4883-9405-237BCFE6C271}" dt="2020-11-04T09:10:46.524" v="14063" actId="478"/>
          <ac:spMkLst>
            <pc:docMk/>
            <pc:sldMk cId="803190964" sldId="278"/>
            <ac:spMk id="9" creationId="{9149468C-EFE5-4615-B598-24FC8021AB9F}"/>
          </ac:spMkLst>
        </pc:spChg>
        <pc:spChg chg="mod">
          <ac:chgData name="Albini, Emanuele" userId="fef753ae-f378-4e96-9ee6-98021b476aae" providerId="ADAL" clId="{0D636072-7A1B-4883-9405-237BCFE6C271}" dt="2020-11-03T22:33:02.163" v="6877" actId="1076"/>
          <ac:spMkLst>
            <pc:docMk/>
            <pc:sldMk cId="803190964" sldId="278"/>
            <ac:spMk id="12" creationId="{6A832C02-2422-4C63-9551-2FB024D0149E}"/>
          </ac:spMkLst>
        </pc:spChg>
        <pc:spChg chg="mod">
          <ac:chgData name="Albini, Emanuele" userId="fef753ae-f378-4e96-9ee6-98021b476aae" providerId="ADAL" clId="{0D636072-7A1B-4883-9405-237BCFE6C271}" dt="2020-11-04T09:06:30.573" v="13339" actId="113"/>
          <ac:spMkLst>
            <pc:docMk/>
            <pc:sldMk cId="803190964" sldId="278"/>
            <ac:spMk id="13" creationId="{BDDBBA46-F8F6-42C6-8F97-2A8BE267D1BB}"/>
          </ac:spMkLst>
        </pc:spChg>
        <pc:spChg chg="mod">
          <ac:chgData name="Albini, Emanuele" userId="fef753ae-f378-4e96-9ee6-98021b476aae" providerId="ADAL" clId="{0D636072-7A1B-4883-9405-237BCFE6C271}" dt="2020-11-04T09:14:19.037" v="14450" actId="1076"/>
          <ac:spMkLst>
            <pc:docMk/>
            <pc:sldMk cId="803190964" sldId="278"/>
            <ac:spMk id="15" creationId="{B06815BE-BD86-4A30-BD1C-4D5D7524CCAA}"/>
          </ac:spMkLst>
        </pc:spChg>
        <pc:spChg chg="mod">
          <ac:chgData name="Albini, Emanuele" userId="fef753ae-f378-4e96-9ee6-98021b476aae" providerId="ADAL" clId="{0D636072-7A1B-4883-9405-237BCFE6C271}" dt="2020-11-03T22:33:02.163" v="6877" actId="1076"/>
          <ac:spMkLst>
            <pc:docMk/>
            <pc:sldMk cId="803190964" sldId="278"/>
            <ac:spMk id="16" creationId="{818F754E-0C97-4484-AE5B-7FBC6ACF3860}"/>
          </ac:spMkLst>
        </pc:spChg>
        <pc:spChg chg="mod">
          <ac:chgData name="Albini, Emanuele" userId="fef753ae-f378-4e96-9ee6-98021b476aae" providerId="ADAL" clId="{0D636072-7A1B-4883-9405-237BCFE6C271}" dt="2020-11-04T10:28:52.412" v="21731" actId="20577"/>
          <ac:spMkLst>
            <pc:docMk/>
            <pc:sldMk cId="803190964" sldId="278"/>
            <ac:spMk id="17" creationId="{272C436B-4127-4FF6-B979-73D6224BD0D5}"/>
          </ac:spMkLst>
        </pc:spChg>
        <pc:spChg chg="mod">
          <ac:chgData name="Albini, Emanuele" userId="fef753ae-f378-4e96-9ee6-98021b476aae" providerId="ADAL" clId="{0D636072-7A1B-4883-9405-237BCFE6C271}" dt="2020-11-04T10:28:21.899" v="21725" actId="20577"/>
          <ac:spMkLst>
            <pc:docMk/>
            <pc:sldMk cId="803190964" sldId="278"/>
            <ac:spMk id="18" creationId="{3DA8B4FE-F400-430C-BD87-790AFBC75C10}"/>
          </ac:spMkLst>
        </pc:spChg>
        <pc:spChg chg="add mod">
          <ac:chgData name="Albini, Emanuele" userId="fef753ae-f378-4e96-9ee6-98021b476aae" providerId="ADAL" clId="{0D636072-7A1B-4883-9405-237BCFE6C271}" dt="2020-11-03T23:21:10.865" v="7885" actId="20577"/>
          <ac:spMkLst>
            <pc:docMk/>
            <pc:sldMk cId="803190964" sldId="278"/>
            <ac:spMk id="19" creationId="{CCFDEB1C-5018-4AE7-91D8-8F70E1936E6F}"/>
          </ac:spMkLst>
        </pc:spChg>
        <pc:spChg chg="mod">
          <ac:chgData name="Albini, Emanuele" userId="fef753ae-f378-4e96-9ee6-98021b476aae" providerId="ADAL" clId="{0D636072-7A1B-4883-9405-237BCFE6C271}" dt="2020-11-03T22:33:02.163" v="6877" actId="1076"/>
          <ac:spMkLst>
            <pc:docMk/>
            <pc:sldMk cId="803190964" sldId="278"/>
            <ac:spMk id="35" creationId="{8DF20CB2-E763-4D37-B8C8-6A14E2C0D330}"/>
          </ac:spMkLst>
        </pc:spChg>
        <pc:spChg chg="del mod">
          <ac:chgData name="Albini, Emanuele" userId="fef753ae-f378-4e96-9ee6-98021b476aae" providerId="ADAL" clId="{0D636072-7A1B-4883-9405-237BCFE6C271}" dt="2020-11-04T09:19:52.090" v="14481" actId="478"/>
          <ac:spMkLst>
            <pc:docMk/>
            <pc:sldMk cId="803190964" sldId="278"/>
            <ac:spMk id="36" creationId="{69E5C868-C953-4BEB-A3F6-08E4A1473E47}"/>
          </ac:spMkLst>
        </pc:spChg>
        <pc:picChg chg="mod">
          <ac:chgData name="Albini, Emanuele" userId="fef753ae-f378-4e96-9ee6-98021b476aae" providerId="ADAL" clId="{0D636072-7A1B-4883-9405-237BCFE6C271}" dt="2020-11-03T22:33:02.163" v="6877" actId="1076"/>
          <ac:picMkLst>
            <pc:docMk/>
            <pc:sldMk cId="803190964" sldId="278"/>
            <ac:picMk id="6" creationId="{0D00673F-1215-4A2F-B270-22C847583DEE}"/>
          </ac:picMkLst>
        </pc:picChg>
        <pc:picChg chg="mod">
          <ac:chgData name="Albini, Emanuele" userId="fef753ae-f378-4e96-9ee6-98021b476aae" providerId="ADAL" clId="{0D636072-7A1B-4883-9405-237BCFE6C271}" dt="2020-11-03T22:33:02.163" v="6877" actId="1076"/>
          <ac:picMkLst>
            <pc:docMk/>
            <pc:sldMk cId="803190964" sldId="278"/>
            <ac:picMk id="8" creationId="{C6E53AA6-D764-4EC3-B8B4-C37643EC0DC7}"/>
          </ac:picMkLst>
        </pc:picChg>
        <pc:picChg chg="add del mod">
          <ac:chgData name="Albini, Emanuele" userId="fef753ae-f378-4e96-9ee6-98021b476aae" providerId="ADAL" clId="{0D636072-7A1B-4883-9405-237BCFE6C271}" dt="2020-11-04T09:10:18.862" v="14050" actId="478"/>
          <ac:picMkLst>
            <pc:docMk/>
            <pc:sldMk cId="803190964" sldId="278"/>
            <ac:picMk id="32" creationId="{5F0345DE-5A40-48C9-9D6E-3487B9EBB63F}"/>
          </ac:picMkLst>
        </pc:picChg>
        <pc:picChg chg="add del mod">
          <ac:chgData name="Albini, Emanuele" userId="fef753ae-f378-4e96-9ee6-98021b476aae" providerId="ADAL" clId="{0D636072-7A1B-4883-9405-237BCFE6C271}" dt="2020-11-04T09:10:19.166" v="14051" actId="478"/>
          <ac:picMkLst>
            <pc:docMk/>
            <pc:sldMk cId="803190964" sldId="278"/>
            <ac:picMk id="34" creationId="{0F49181F-8AC1-4AC9-B468-A1D54199EB14}"/>
          </ac:picMkLst>
        </pc:picChg>
      </pc:sldChg>
      <pc:sldChg chg="addSp delSp modSp add mod ord delAnim modAnim modNotesTx">
        <pc:chgData name="Albini, Emanuele" userId="fef753ae-f378-4e96-9ee6-98021b476aae" providerId="ADAL" clId="{0D636072-7A1B-4883-9405-237BCFE6C271}" dt="2020-11-04T10:12:19.531" v="20970"/>
        <pc:sldMkLst>
          <pc:docMk/>
          <pc:sldMk cId="2620988709" sldId="279"/>
        </pc:sldMkLst>
        <pc:spChg chg="del">
          <ac:chgData name="Albini, Emanuele" userId="fef753ae-f378-4e96-9ee6-98021b476aae" providerId="ADAL" clId="{0D636072-7A1B-4883-9405-237BCFE6C271}" dt="2020-11-04T09:30:23.231" v="15868" actId="478"/>
          <ac:spMkLst>
            <pc:docMk/>
            <pc:sldMk cId="2620988709" sldId="279"/>
            <ac:spMk id="2" creationId="{7B946381-261C-493B-A393-541EE93E5A32}"/>
          </ac:spMkLst>
        </pc:spChg>
        <pc:spChg chg="del">
          <ac:chgData name="Albini, Emanuele" userId="fef753ae-f378-4e96-9ee6-98021b476aae" providerId="ADAL" clId="{0D636072-7A1B-4883-9405-237BCFE6C271}" dt="2020-11-04T09:19:14.197" v="14478" actId="478"/>
          <ac:spMkLst>
            <pc:docMk/>
            <pc:sldMk cId="2620988709" sldId="279"/>
            <ac:spMk id="3" creationId="{36BC0C89-1B2A-45F1-A4CC-EEDC3502C58A}"/>
          </ac:spMkLst>
        </pc:spChg>
        <pc:spChg chg="add del mod">
          <ac:chgData name="Albini, Emanuele" userId="fef753ae-f378-4e96-9ee6-98021b476aae" providerId="ADAL" clId="{0D636072-7A1B-4883-9405-237BCFE6C271}" dt="2020-11-03T22:45:42.800" v="7269" actId="478"/>
          <ac:spMkLst>
            <pc:docMk/>
            <pc:sldMk cId="2620988709" sldId="279"/>
            <ac:spMk id="4" creationId="{54E2BEBF-6256-4070-98AE-BD639E8F6B83}"/>
          </ac:spMkLst>
        </pc:spChg>
        <pc:spChg chg="add mod">
          <ac:chgData name="Albini, Emanuele" userId="fef753ae-f378-4e96-9ee6-98021b476aae" providerId="ADAL" clId="{0D636072-7A1B-4883-9405-237BCFE6C271}" dt="2020-11-03T23:03:36.910" v="7627" actId="1076"/>
          <ac:spMkLst>
            <pc:docMk/>
            <pc:sldMk cId="2620988709" sldId="279"/>
            <ac:spMk id="5" creationId="{9CC0605F-9DD1-437E-A116-B60965747634}"/>
          </ac:spMkLst>
        </pc:spChg>
        <pc:spChg chg="add mod">
          <ac:chgData name="Albini, Emanuele" userId="fef753ae-f378-4e96-9ee6-98021b476aae" providerId="ADAL" clId="{0D636072-7A1B-4883-9405-237BCFE6C271}" dt="2020-11-04T10:08:00.356" v="20445" actId="14100"/>
          <ac:spMkLst>
            <pc:docMk/>
            <pc:sldMk cId="2620988709" sldId="279"/>
            <ac:spMk id="6" creationId="{98AFEFEE-824A-4409-B4CE-F0F3DFC2CB67}"/>
          </ac:spMkLst>
        </pc:spChg>
        <pc:spChg chg="add mod">
          <ac:chgData name="Albini, Emanuele" userId="fef753ae-f378-4e96-9ee6-98021b476aae" providerId="ADAL" clId="{0D636072-7A1B-4883-9405-237BCFE6C271}" dt="2020-11-04T10:11:32.489" v="20966" actId="14100"/>
          <ac:spMkLst>
            <pc:docMk/>
            <pc:sldMk cId="2620988709" sldId="279"/>
            <ac:spMk id="11" creationId="{D8D7A930-545D-4F83-A932-720774923C39}"/>
          </ac:spMkLst>
        </pc:spChg>
        <pc:spChg chg="del">
          <ac:chgData name="Albini, Emanuele" userId="fef753ae-f378-4e96-9ee6-98021b476aae" providerId="ADAL" clId="{0D636072-7A1B-4883-9405-237BCFE6C271}" dt="2020-11-04T09:30:23.231" v="15868" actId="478"/>
          <ac:spMkLst>
            <pc:docMk/>
            <pc:sldMk cId="2620988709" sldId="279"/>
            <ac:spMk id="17" creationId="{305099F1-C82B-4E05-A765-3309D5520B06}"/>
          </ac:spMkLst>
        </pc:spChg>
        <pc:spChg chg="del mod">
          <ac:chgData name="Albini, Emanuele" userId="fef753ae-f378-4e96-9ee6-98021b476aae" providerId="ADAL" clId="{0D636072-7A1B-4883-9405-237BCFE6C271}" dt="2020-11-04T10:11:25.101" v="20963" actId="478"/>
          <ac:spMkLst>
            <pc:docMk/>
            <pc:sldMk cId="2620988709" sldId="279"/>
            <ac:spMk id="21" creationId="{CFE0E5A3-7D67-4958-B11C-465AAFC0D4C0}"/>
          </ac:spMkLst>
        </pc:spChg>
        <pc:spChg chg="del">
          <ac:chgData name="Albini, Emanuele" userId="fef753ae-f378-4e96-9ee6-98021b476aae" providerId="ADAL" clId="{0D636072-7A1B-4883-9405-237BCFE6C271}" dt="2020-11-04T09:19:11.784" v="14476" actId="478"/>
          <ac:spMkLst>
            <pc:docMk/>
            <pc:sldMk cId="2620988709" sldId="279"/>
            <ac:spMk id="22" creationId="{85299FB0-6739-4797-9B08-9959D1FE7C0A}"/>
          </ac:spMkLst>
        </pc:spChg>
        <pc:spChg chg="del">
          <ac:chgData name="Albini, Emanuele" userId="fef753ae-f378-4e96-9ee6-98021b476aae" providerId="ADAL" clId="{0D636072-7A1B-4883-9405-237BCFE6C271}" dt="2020-11-04T09:19:12.685" v="14477" actId="478"/>
          <ac:spMkLst>
            <pc:docMk/>
            <pc:sldMk cId="2620988709" sldId="279"/>
            <ac:spMk id="23" creationId="{F13F27B3-836C-48FE-ACDA-16102BD0D31E}"/>
          </ac:spMkLst>
        </pc:spChg>
        <pc:spChg chg="add mod">
          <ac:chgData name="Albini, Emanuele" userId="fef753ae-f378-4e96-9ee6-98021b476aae" providerId="ADAL" clId="{0D636072-7A1B-4883-9405-237BCFE6C271}" dt="2020-11-03T22:45:46.170" v="7271" actId="120"/>
          <ac:spMkLst>
            <pc:docMk/>
            <pc:sldMk cId="2620988709" sldId="279"/>
            <ac:spMk id="24" creationId="{9BC923A7-1844-4370-B7A6-A1F95BE32737}"/>
          </ac:spMkLst>
        </pc:spChg>
        <pc:spChg chg="del">
          <ac:chgData name="Albini, Emanuele" userId="fef753ae-f378-4e96-9ee6-98021b476aae" providerId="ADAL" clId="{0D636072-7A1B-4883-9405-237BCFE6C271}" dt="2020-11-04T10:11:25.101" v="20963" actId="478"/>
          <ac:spMkLst>
            <pc:docMk/>
            <pc:sldMk cId="2620988709" sldId="279"/>
            <ac:spMk id="36" creationId="{7F4BC41A-315A-4304-A1F5-C151E2EC9938}"/>
          </ac:spMkLst>
        </pc:spChg>
        <pc:spChg chg="del mod">
          <ac:chgData name="Albini, Emanuele" userId="fef753ae-f378-4e96-9ee6-98021b476aae" providerId="ADAL" clId="{0D636072-7A1B-4883-9405-237BCFE6C271}" dt="2020-11-04T09:19:54.352" v="14482" actId="478"/>
          <ac:spMkLst>
            <pc:docMk/>
            <pc:sldMk cId="2620988709" sldId="279"/>
            <ac:spMk id="82" creationId="{C17D8AC1-42E1-456C-B1CA-70FDD0B6EDE0}"/>
          </ac:spMkLst>
        </pc:spChg>
        <pc:spChg chg="del mod">
          <ac:chgData name="Albini, Emanuele" userId="fef753ae-f378-4e96-9ee6-98021b476aae" providerId="ADAL" clId="{0D636072-7A1B-4883-9405-237BCFE6C271}" dt="2020-11-03T23:03:25.324" v="7619" actId="478"/>
          <ac:spMkLst>
            <pc:docMk/>
            <pc:sldMk cId="2620988709" sldId="279"/>
            <ac:spMk id="85" creationId="{2E5BA80A-DED3-4CAF-B35D-7E1A86DF2BEC}"/>
          </ac:spMkLst>
        </pc:spChg>
        <pc:spChg chg="mod">
          <ac:chgData name="Albini, Emanuele" userId="fef753ae-f378-4e96-9ee6-98021b476aae" providerId="ADAL" clId="{0D636072-7A1B-4883-9405-237BCFE6C271}" dt="2020-11-04T10:08:15.875" v="20526" actId="1035"/>
          <ac:spMkLst>
            <pc:docMk/>
            <pc:sldMk cId="2620988709" sldId="279"/>
            <ac:spMk id="86" creationId="{03C907FC-7B1F-41FC-84A6-725D837BB814}"/>
          </ac:spMkLst>
        </pc:spChg>
        <pc:spChg chg="mod">
          <ac:chgData name="Albini, Emanuele" userId="fef753ae-f378-4e96-9ee6-98021b476aae" providerId="ADAL" clId="{0D636072-7A1B-4883-9405-237BCFE6C271}" dt="2020-11-04T10:08:15.875" v="20526" actId="1035"/>
          <ac:spMkLst>
            <pc:docMk/>
            <pc:sldMk cId="2620988709" sldId="279"/>
            <ac:spMk id="87" creationId="{18DC3FC6-CE3D-45BB-B8D9-67789DCAAFF4}"/>
          </ac:spMkLst>
        </pc:spChg>
        <pc:spChg chg="del mod">
          <ac:chgData name="Albini, Emanuele" userId="fef753ae-f378-4e96-9ee6-98021b476aae" providerId="ADAL" clId="{0D636072-7A1B-4883-9405-237BCFE6C271}" dt="2020-11-04T10:08:06.454" v="20446" actId="478"/>
          <ac:spMkLst>
            <pc:docMk/>
            <pc:sldMk cId="2620988709" sldId="279"/>
            <ac:spMk id="88" creationId="{19AD4031-0FE0-4A39-9FE2-5EF381E9966F}"/>
          </ac:spMkLst>
        </pc:spChg>
        <pc:spChg chg="mod">
          <ac:chgData name="Albini, Emanuele" userId="fef753ae-f378-4e96-9ee6-98021b476aae" providerId="ADAL" clId="{0D636072-7A1B-4883-9405-237BCFE6C271}" dt="2020-11-04T10:08:52.282" v="20566" actId="6549"/>
          <ac:spMkLst>
            <pc:docMk/>
            <pc:sldMk cId="2620988709" sldId="279"/>
            <ac:spMk id="89" creationId="{80FD146A-E373-4024-A77A-DCE9876CF3B8}"/>
          </ac:spMkLst>
        </pc:spChg>
        <pc:spChg chg="mod">
          <ac:chgData name="Albini, Emanuele" userId="fef753ae-f378-4e96-9ee6-98021b476aae" providerId="ADAL" clId="{0D636072-7A1B-4883-9405-237BCFE6C271}" dt="2020-11-04T10:09:15.290" v="20567" actId="14100"/>
          <ac:spMkLst>
            <pc:docMk/>
            <pc:sldMk cId="2620988709" sldId="279"/>
            <ac:spMk id="99" creationId="{9636AE75-E7A8-4BB4-883F-ECE1559E86A7}"/>
          </ac:spMkLst>
        </pc:spChg>
        <pc:spChg chg="mod">
          <ac:chgData name="Albini, Emanuele" userId="fef753ae-f378-4e96-9ee6-98021b476aae" providerId="ADAL" clId="{0D636072-7A1B-4883-9405-237BCFE6C271}" dt="2020-11-04T10:09:23.195" v="20585" actId="14100"/>
          <ac:spMkLst>
            <pc:docMk/>
            <pc:sldMk cId="2620988709" sldId="279"/>
            <ac:spMk id="102" creationId="{39B5EEE6-3D2E-42A8-8971-286EEE9C9748}"/>
          </ac:spMkLst>
        </pc:spChg>
        <pc:picChg chg="mod modCrop">
          <ac:chgData name="Albini, Emanuele" userId="fef753ae-f378-4e96-9ee6-98021b476aae" providerId="ADAL" clId="{0D636072-7A1B-4883-9405-237BCFE6C271}" dt="2020-11-04T09:19:20.988" v="14479" actId="732"/>
          <ac:picMkLst>
            <pc:docMk/>
            <pc:sldMk cId="2620988709" sldId="279"/>
            <ac:picMk id="83" creationId="{4F75A352-3F7C-46C3-859A-46A1DA74DD20}"/>
          </ac:picMkLst>
        </pc:picChg>
        <pc:cxnChg chg="del mod">
          <ac:chgData name="Albini, Emanuele" userId="fef753ae-f378-4e96-9ee6-98021b476aae" providerId="ADAL" clId="{0D636072-7A1B-4883-9405-237BCFE6C271}" dt="2020-11-04T09:30:23.231" v="15868" actId="478"/>
          <ac:cxnSpMkLst>
            <pc:docMk/>
            <pc:sldMk cId="2620988709" sldId="279"/>
            <ac:cxnSpMk id="18" creationId="{72D3765D-8166-4E6E-AF4D-E9AF9DEF62DB}"/>
          </ac:cxnSpMkLst>
        </pc:cxnChg>
        <pc:cxnChg chg="del mod">
          <ac:chgData name="Albini, Emanuele" userId="fef753ae-f378-4e96-9ee6-98021b476aae" providerId="ADAL" clId="{0D636072-7A1B-4883-9405-237BCFE6C271}" dt="2020-11-04T10:11:25.101" v="20963" actId="478"/>
          <ac:cxnSpMkLst>
            <pc:docMk/>
            <pc:sldMk cId="2620988709" sldId="279"/>
            <ac:cxnSpMk id="37" creationId="{38D2F62A-1B96-4358-854A-C724FFF51B6B}"/>
          </ac:cxnSpMkLst>
        </pc:cxnChg>
        <pc:cxnChg chg="mod">
          <ac:chgData name="Albini, Emanuele" userId="fef753ae-f378-4e96-9ee6-98021b476aae" providerId="ADAL" clId="{0D636072-7A1B-4883-9405-237BCFE6C271}" dt="2020-11-04T10:08:49.636" v="20565" actId="14100"/>
          <ac:cxnSpMkLst>
            <pc:docMk/>
            <pc:sldMk cId="2620988709" sldId="279"/>
            <ac:cxnSpMk id="91" creationId="{BE59BE62-2B19-4CFA-9A80-5BCAAF570BA7}"/>
          </ac:cxnSpMkLst>
        </pc:cxnChg>
        <pc:cxnChg chg="mod">
          <ac:chgData name="Albini, Emanuele" userId="fef753ae-f378-4e96-9ee6-98021b476aae" providerId="ADAL" clId="{0D636072-7A1B-4883-9405-237BCFE6C271}" dt="2020-11-04T10:09:23.195" v="20585" actId="14100"/>
          <ac:cxnSpMkLst>
            <pc:docMk/>
            <pc:sldMk cId="2620988709" sldId="279"/>
            <ac:cxnSpMk id="103" creationId="{AF8A7EA4-E5F8-4EAD-B892-40FB91FA90E0}"/>
          </ac:cxnSpMkLst>
        </pc:cxnChg>
      </pc:sldChg>
      <pc:sldChg chg="addSp delSp modSp add mod ord modAnim modNotesTx">
        <pc:chgData name="Albini, Emanuele" userId="fef753ae-f378-4e96-9ee6-98021b476aae" providerId="ADAL" clId="{0D636072-7A1B-4883-9405-237BCFE6C271}" dt="2020-11-04T09:29:20.060" v="15856" actId="20577"/>
        <pc:sldMkLst>
          <pc:docMk/>
          <pc:sldMk cId="3999530316" sldId="280"/>
        </pc:sldMkLst>
        <pc:spChg chg="del mod">
          <ac:chgData name="Albini, Emanuele" userId="fef753ae-f378-4e96-9ee6-98021b476aae" providerId="ADAL" clId="{0D636072-7A1B-4883-9405-237BCFE6C271}" dt="2020-11-04T09:19:57.250" v="14483" actId="478"/>
          <ac:spMkLst>
            <pc:docMk/>
            <pc:sldMk cId="3999530316" sldId="280"/>
            <ac:spMk id="2" creationId="{73C31C39-2107-4EE3-857C-0E714709DE09}"/>
          </ac:spMkLst>
        </pc:spChg>
        <pc:spChg chg="del mod">
          <ac:chgData name="Albini, Emanuele" userId="fef753ae-f378-4e96-9ee6-98021b476aae" providerId="ADAL" clId="{0D636072-7A1B-4883-9405-237BCFE6C271}" dt="2020-11-03T22:44:50.872" v="7251" actId="478"/>
          <ac:spMkLst>
            <pc:docMk/>
            <pc:sldMk cId="3999530316" sldId="280"/>
            <ac:spMk id="4" creationId="{54E2BEBF-6256-4070-98AE-BD639E8F6B83}"/>
          </ac:spMkLst>
        </pc:spChg>
        <pc:spChg chg="mod">
          <ac:chgData name="Albini, Emanuele" userId="fef753ae-f378-4e96-9ee6-98021b476aae" providerId="ADAL" clId="{0D636072-7A1B-4883-9405-237BCFE6C271}" dt="2020-11-03T22:45:13.818" v="7261" actId="13822"/>
          <ac:spMkLst>
            <pc:docMk/>
            <pc:sldMk cId="3999530316" sldId="280"/>
            <ac:spMk id="29" creationId="{5663B5F1-F611-4A9E-957C-B2D964ACCEBF}"/>
          </ac:spMkLst>
        </pc:spChg>
        <pc:spChg chg="mod">
          <ac:chgData name="Albini, Emanuele" userId="fef753ae-f378-4e96-9ee6-98021b476aae" providerId="ADAL" clId="{0D636072-7A1B-4883-9405-237BCFE6C271}" dt="2020-11-03T22:45:06.258" v="7260" actId="13822"/>
          <ac:spMkLst>
            <pc:docMk/>
            <pc:sldMk cId="3999530316" sldId="280"/>
            <ac:spMk id="37" creationId="{B32BC9D1-774C-4463-958A-CF43EB3EBDB6}"/>
          </ac:spMkLst>
        </pc:spChg>
        <pc:spChg chg="mod">
          <ac:chgData name="Albini, Emanuele" userId="fef753ae-f378-4e96-9ee6-98021b476aae" providerId="ADAL" clId="{0D636072-7A1B-4883-9405-237BCFE6C271}" dt="2020-11-03T22:45:06.258" v="7260" actId="13822"/>
          <ac:spMkLst>
            <pc:docMk/>
            <pc:sldMk cId="3999530316" sldId="280"/>
            <ac:spMk id="38" creationId="{EBD3609D-6F98-45C7-8D62-2BF751B1FA42}"/>
          </ac:spMkLst>
        </pc:spChg>
        <pc:spChg chg="add mod">
          <ac:chgData name="Albini, Emanuele" userId="fef753ae-f378-4e96-9ee6-98021b476aae" providerId="ADAL" clId="{0D636072-7A1B-4883-9405-237BCFE6C271}" dt="2020-11-03T22:44:57.696" v="7259" actId="1035"/>
          <ac:spMkLst>
            <pc:docMk/>
            <pc:sldMk cId="3999530316" sldId="280"/>
            <ac:spMk id="40" creationId="{C5D0CC20-76CF-4ED6-A2A5-C0DFE2ED4CAB}"/>
          </ac:spMkLst>
        </pc:spChg>
        <pc:spChg chg="mod">
          <ac:chgData name="Albini, Emanuele" userId="fef753ae-f378-4e96-9ee6-98021b476aae" providerId="ADAL" clId="{0D636072-7A1B-4883-9405-237BCFE6C271}" dt="2020-11-03T22:45:26.218" v="7267" actId="1035"/>
          <ac:spMkLst>
            <pc:docMk/>
            <pc:sldMk cId="3999530316" sldId="280"/>
            <ac:spMk id="53" creationId="{043340DC-F76B-4434-835B-972AA4B4EC05}"/>
          </ac:spMkLst>
        </pc:spChg>
      </pc:sldChg>
      <pc:sldChg chg="addSp delSp modSp add mod ord modShow">
        <pc:chgData name="Albini, Emanuele" userId="fef753ae-f378-4e96-9ee6-98021b476aae" providerId="ADAL" clId="{0D636072-7A1B-4883-9405-237BCFE6C271}" dt="2020-11-04T09:56:22.127" v="18794"/>
        <pc:sldMkLst>
          <pc:docMk/>
          <pc:sldMk cId="264660979" sldId="287"/>
        </pc:sldMkLst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2" creationId="{52D86748-14B8-4174-9D59-43757F541BAB}"/>
          </ac:spMkLst>
        </pc:spChg>
        <pc:spChg chg="del">
          <ac:chgData name="Albini, Emanuele" userId="fef753ae-f378-4e96-9ee6-98021b476aae" providerId="ADAL" clId="{0D636072-7A1B-4883-9405-237BCFE6C271}" dt="2020-11-03T22:35:13.686" v="6915" actId="478"/>
          <ac:spMkLst>
            <pc:docMk/>
            <pc:sldMk cId="264660979" sldId="287"/>
            <ac:spMk id="9" creationId="{43640D6F-C675-48C3-8C6C-1F0BD5F6D85D}"/>
          </ac:spMkLst>
        </pc:spChg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10" creationId="{837D0F53-039A-43D0-96C8-AD54106AD575}"/>
          </ac:spMkLst>
        </pc:spChg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15" creationId="{BC93AD2B-FF24-4380-B8B5-0A063FC18441}"/>
          </ac:spMkLst>
        </pc:spChg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16" creationId="{80C5B799-392F-4A21-98BB-6BECA4E17F52}"/>
          </ac:spMkLst>
        </pc:spChg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17" creationId="{1FB160AD-8964-48D6-81FA-0CA24CD8EEF6}"/>
          </ac:spMkLst>
        </pc:spChg>
        <pc:spChg chg="add mod">
          <ac:chgData name="Albini, Emanuele" userId="fef753ae-f378-4e96-9ee6-98021b476aae" providerId="ADAL" clId="{0D636072-7A1B-4883-9405-237BCFE6C271}" dt="2020-11-03T22:35:17.982" v="6916"/>
          <ac:spMkLst>
            <pc:docMk/>
            <pc:sldMk cId="264660979" sldId="287"/>
            <ac:spMk id="18" creationId="{4E87F132-4CD5-4D00-AE9F-9BF7887D46AD}"/>
          </ac:spMkLst>
        </pc:spChg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19" creationId="{5D7EC373-3DC2-40E8-8DDF-05A836611399}"/>
          </ac:spMkLst>
        </pc:spChg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24" creationId="{AFB662E4-B276-4303-8CC7-AA36C2B73CD1}"/>
          </ac:spMkLst>
        </pc:spChg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25" creationId="{877C05E5-1712-4184-A8F2-FA6513CD0B7C}"/>
          </ac:spMkLst>
        </pc:spChg>
        <pc:spChg chg="mod">
          <ac:chgData name="Albini, Emanuele" userId="fef753ae-f378-4e96-9ee6-98021b476aae" providerId="ADAL" clId="{0D636072-7A1B-4883-9405-237BCFE6C271}" dt="2020-11-03T22:35:05.716" v="6913" actId="1035"/>
          <ac:spMkLst>
            <pc:docMk/>
            <pc:sldMk cId="264660979" sldId="287"/>
            <ac:spMk id="26" creationId="{B6D0C675-B0BA-45D7-A553-45C70D72C6D5}"/>
          </ac:spMkLst>
        </pc:spChg>
        <pc:picChg chg="mod">
          <ac:chgData name="Albini, Emanuele" userId="fef753ae-f378-4e96-9ee6-98021b476aae" providerId="ADAL" clId="{0D636072-7A1B-4883-9405-237BCFE6C271}" dt="2020-11-03T22:35:05.716" v="6913" actId="1035"/>
          <ac:picMkLst>
            <pc:docMk/>
            <pc:sldMk cId="264660979" sldId="287"/>
            <ac:picMk id="7" creationId="{085D35D9-81D3-4972-A9AA-DE67DBE33CB3}"/>
          </ac:picMkLst>
        </pc:picChg>
        <pc:picChg chg="mod">
          <ac:chgData name="Albini, Emanuele" userId="fef753ae-f378-4e96-9ee6-98021b476aae" providerId="ADAL" clId="{0D636072-7A1B-4883-9405-237BCFE6C271}" dt="2020-11-03T22:35:05.716" v="6913" actId="1035"/>
          <ac:picMkLst>
            <pc:docMk/>
            <pc:sldMk cId="264660979" sldId="287"/>
            <ac:picMk id="14" creationId="{77B2EC5E-BB98-4678-968B-3FCEBB9B076A}"/>
          </ac:picMkLst>
        </pc:picChg>
        <pc:picChg chg="mod ord">
          <ac:chgData name="Albini, Emanuele" userId="fef753ae-f378-4e96-9ee6-98021b476aae" providerId="ADAL" clId="{0D636072-7A1B-4883-9405-237BCFE6C271}" dt="2020-11-03T22:35:25.015" v="6918" actId="1076"/>
          <ac:picMkLst>
            <pc:docMk/>
            <pc:sldMk cId="264660979" sldId="287"/>
            <ac:picMk id="20" creationId="{A651E236-F65B-405F-A80B-07D81236B890}"/>
          </ac:picMkLst>
        </pc:picChg>
        <pc:picChg chg="mod">
          <ac:chgData name="Albini, Emanuele" userId="fef753ae-f378-4e96-9ee6-98021b476aae" providerId="ADAL" clId="{0D636072-7A1B-4883-9405-237BCFE6C271}" dt="2020-11-03T22:35:05.716" v="6913" actId="1035"/>
          <ac:picMkLst>
            <pc:docMk/>
            <pc:sldMk cId="264660979" sldId="287"/>
            <ac:picMk id="27" creationId="{C8B0D2A4-5631-472D-BC76-4FCBA20FCE35}"/>
          </ac:picMkLst>
        </pc:picChg>
      </pc:sldChg>
      <pc:sldChg chg="addSp modSp add del mod">
        <pc:chgData name="Albini, Emanuele" userId="fef753ae-f378-4e96-9ee6-98021b476aae" providerId="ADAL" clId="{0D636072-7A1B-4883-9405-237BCFE6C271}" dt="2020-11-03T20:43:02.919" v="5656" actId="47"/>
        <pc:sldMkLst>
          <pc:docMk/>
          <pc:sldMk cId="299388503" sldId="290"/>
        </pc:sldMkLst>
        <pc:cxnChg chg="mod">
          <ac:chgData name="Albini, Emanuele" userId="fef753ae-f378-4e96-9ee6-98021b476aae" providerId="ADAL" clId="{0D636072-7A1B-4883-9405-237BCFE6C271}" dt="2020-10-28T16:33:14.411" v="305" actId="1076"/>
          <ac:cxnSpMkLst>
            <pc:docMk/>
            <pc:sldMk cId="299388503" sldId="290"/>
            <ac:cxnSpMk id="30" creationId="{45FB2DAE-815F-411C-8E0F-43E7290CE0EC}"/>
          </ac:cxnSpMkLst>
        </pc:cxnChg>
        <pc:cxnChg chg="add mod">
          <ac:chgData name="Albini, Emanuele" userId="fef753ae-f378-4e96-9ee6-98021b476aae" providerId="ADAL" clId="{0D636072-7A1B-4883-9405-237BCFE6C271}" dt="2020-10-28T16:33:18.161" v="307" actId="1076"/>
          <ac:cxnSpMkLst>
            <pc:docMk/>
            <pc:sldMk cId="299388503" sldId="290"/>
            <ac:cxnSpMk id="56" creationId="{49169C73-E809-401C-9846-1190BF4853A6}"/>
          </ac:cxnSpMkLst>
        </pc:cxnChg>
      </pc:sldChg>
      <pc:sldChg chg="add del">
        <pc:chgData name="Albini, Emanuele" userId="fef753ae-f378-4e96-9ee6-98021b476aae" providerId="ADAL" clId="{0D636072-7A1B-4883-9405-237BCFE6C271}" dt="2020-11-03T20:43:03.813" v="5657" actId="47"/>
        <pc:sldMkLst>
          <pc:docMk/>
          <pc:sldMk cId="248269288" sldId="291"/>
        </pc:sldMkLst>
      </pc:sldChg>
      <pc:sldChg chg="del">
        <pc:chgData name="Albini, Emanuele" userId="fef753ae-f378-4e96-9ee6-98021b476aae" providerId="ADAL" clId="{0D636072-7A1B-4883-9405-237BCFE6C271}" dt="2020-11-03T22:57:14.921" v="7323" actId="47"/>
        <pc:sldMkLst>
          <pc:docMk/>
          <pc:sldMk cId="2572592948" sldId="582"/>
        </pc:sldMkLst>
      </pc:sldChg>
      <pc:sldChg chg="addSp delSp modSp mod ord modNotesTx">
        <pc:chgData name="Albini, Emanuele" userId="fef753ae-f378-4e96-9ee6-98021b476aae" providerId="ADAL" clId="{0D636072-7A1B-4883-9405-237BCFE6C271}" dt="2020-11-04T10:26:05.879" v="21687" actId="1076"/>
        <pc:sldMkLst>
          <pc:docMk/>
          <pc:sldMk cId="699271706" sldId="1010"/>
        </pc:sldMkLst>
        <pc:spChg chg="add del mod">
          <ac:chgData name="Albini, Emanuele" userId="fef753ae-f378-4e96-9ee6-98021b476aae" providerId="ADAL" clId="{0D636072-7A1B-4883-9405-237BCFE6C271}" dt="2020-11-03T19:48:58.744" v="3268" actId="478"/>
          <ac:spMkLst>
            <pc:docMk/>
            <pc:sldMk cId="699271706" sldId="1010"/>
            <ac:spMk id="2" creationId="{9CBDB3E2-B2D0-49A6-8425-12B0838A2A62}"/>
          </ac:spMkLst>
        </pc:spChg>
        <pc:spChg chg="add del mod">
          <ac:chgData name="Albini, Emanuele" userId="fef753ae-f378-4e96-9ee6-98021b476aae" providerId="ADAL" clId="{0D636072-7A1B-4883-9405-237BCFE6C271}" dt="2020-11-03T19:48:58.744" v="3268" actId="478"/>
          <ac:spMkLst>
            <pc:docMk/>
            <pc:sldMk cId="699271706" sldId="1010"/>
            <ac:spMk id="3" creationId="{D360606F-E9B4-4378-9AB4-B2395B400CCD}"/>
          </ac:spMkLst>
        </pc:spChg>
        <pc:spChg chg="add del">
          <ac:chgData name="Albini, Emanuele" userId="fef753ae-f378-4e96-9ee6-98021b476aae" providerId="ADAL" clId="{0D636072-7A1B-4883-9405-237BCFE6C271}" dt="2020-11-03T19:50:36.126" v="3278" actId="22"/>
          <ac:spMkLst>
            <pc:docMk/>
            <pc:sldMk cId="699271706" sldId="1010"/>
            <ac:spMk id="10" creationId="{63105396-3945-4209-8D51-85B57630EA1E}"/>
          </ac:spMkLst>
        </pc:spChg>
        <pc:spChg chg="add del mod">
          <ac:chgData name="Albini, Emanuele" userId="fef753ae-f378-4e96-9ee6-98021b476aae" providerId="ADAL" clId="{0D636072-7A1B-4883-9405-237BCFE6C271}" dt="2020-11-03T22:53:13.216" v="7285" actId="478"/>
          <ac:spMkLst>
            <pc:docMk/>
            <pc:sldMk cId="699271706" sldId="1010"/>
            <ac:spMk id="12" creationId="{E1697042-A34C-478A-B8C4-3F484323F3A8}"/>
          </ac:spMkLst>
        </pc:spChg>
        <pc:spChg chg="add del">
          <ac:chgData name="Albini, Emanuele" userId="fef753ae-f378-4e96-9ee6-98021b476aae" providerId="ADAL" clId="{0D636072-7A1B-4883-9405-237BCFE6C271}" dt="2020-11-03T19:59:07.436" v="3344" actId="478"/>
          <ac:spMkLst>
            <pc:docMk/>
            <pc:sldMk cId="699271706" sldId="1010"/>
            <ac:spMk id="14" creationId="{43154B8F-6443-4A5A-922E-755C7DEFC4C4}"/>
          </ac:spMkLst>
        </pc:spChg>
        <pc:spChg chg="add mod">
          <ac:chgData name="Albini, Emanuele" userId="fef753ae-f378-4e96-9ee6-98021b476aae" providerId="ADAL" clId="{0D636072-7A1B-4883-9405-237BCFE6C271}" dt="2020-11-04T08:18:18.449" v="9240" actId="20577"/>
          <ac:spMkLst>
            <pc:docMk/>
            <pc:sldMk cId="699271706" sldId="1010"/>
            <ac:spMk id="22" creationId="{97DF0AE8-EEE4-4CF1-8213-EBFE1D28DD25}"/>
          </ac:spMkLst>
        </pc:spChg>
        <pc:picChg chg="add mod ord">
          <ac:chgData name="Albini, Emanuele" userId="fef753ae-f378-4e96-9ee6-98021b476aae" providerId="ADAL" clId="{0D636072-7A1B-4883-9405-237BCFE6C271}" dt="2020-11-04T10:26:05.879" v="21687" actId="1076"/>
          <ac:picMkLst>
            <pc:docMk/>
            <pc:sldMk cId="699271706" sldId="1010"/>
            <ac:picMk id="2" creationId="{75F47F7A-38F9-4087-B59A-46A574F27B2A}"/>
          </ac:picMkLst>
        </pc:picChg>
        <pc:picChg chg="add del mod">
          <ac:chgData name="Albini, Emanuele" userId="fef753ae-f378-4e96-9ee6-98021b476aae" providerId="ADAL" clId="{0D636072-7A1B-4883-9405-237BCFE6C271}" dt="2020-11-03T19:49:55.216" v="3273" actId="478"/>
          <ac:picMkLst>
            <pc:docMk/>
            <pc:sldMk cId="699271706" sldId="1010"/>
            <ac:picMk id="4" creationId="{09677A67-A5B2-444F-9FF7-8F5AD7C5B587}"/>
          </ac:picMkLst>
        </pc:picChg>
        <pc:picChg chg="add del mod">
          <ac:chgData name="Albini, Emanuele" userId="fef753ae-f378-4e96-9ee6-98021b476aae" providerId="ADAL" clId="{0D636072-7A1B-4883-9405-237BCFE6C271}" dt="2020-11-03T22:52:46.291" v="7272" actId="478"/>
          <ac:picMkLst>
            <pc:docMk/>
            <pc:sldMk cId="699271706" sldId="1010"/>
            <ac:picMk id="6" creationId="{1FC0258A-41A4-4C77-8311-8354698216F7}"/>
          </ac:picMkLst>
        </pc:picChg>
        <pc:picChg chg="add del mod ord">
          <ac:chgData name="Albini, Emanuele" userId="fef753ae-f378-4e96-9ee6-98021b476aae" providerId="ADAL" clId="{0D636072-7A1B-4883-9405-237BCFE6C271}" dt="2020-11-03T22:53:46.742" v="7286" actId="478"/>
          <ac:picMkLst>
            <pc:docMk/>
            <pc:sldMk cId="699271706" sldId="1010"/>
            <ac:picMk id="15" creationId="{1EC8B011-2B8B-4C5E-928E-8006C49D21F7}"/>
          </ac:picMkLst>
        </pc:picChg>
        <pc:picChg chg="add del mod">
          <ac:chgData name="Albini, Emanuele" userId="fef753ae-f378-4e96-9ee6-98021b476aae" providerId="ADAL" clId="{0D636072-7A1B-4883-9405-237BCFE6C271}" dt="2020-11-03T23:11:12.971" v="7794" actId="478"/>
          <ac:picMkLst>
            <pc:docMk/>
            <pc:sldMk cId="699271706" sldId="1010"/>
            <ac:picMk id="18" creationId="{BACCAD1A-0661-448B-9376-0139F374DF41}"/>
          </ac:picMkLst>
        </pc:picChg>
        <pc:picChg chg="add del mod">
          <ac:chgData name="Albini, Emanuele" userId="fef753ae-f378-4e96-9ee6-98021b476aae" providerId="ADAL" clId="{0D636072-7A1B-4883-9405-237BCFE6C271}" dt="2020-11-04T10:25:54.986" v="21680" actId="478"/>
          <ac:picMkLst>
            <pc:docMk/>
            <pc:sldMk cId="699271706" sldId="1010"/>
            <ac:picMk id="19" creationId="{291A1821-32EC-4A11-AC1C-7DB562C2F709}"/>
          </ac:picMkLst>
        </pc:picChg>
        <pc:picChg chg="add del">
          <ac:chgData name="Albini, Emanuele" userId="fef753ae-f378-4e96-9ee6-98021b476aae" providerId="ADAL" clId="{0D636072-7A1B-4883-9405-237BCFE6C271}" dt="2020-11-03T19:49:25.374" v="3269" actId="478"/>
          <ac:picMkLst>
            <pc:docMk/>
            <pc:sldMk cId="699271706" sldId="1010"/>
            <ac:picMk id="71" creationId="{F90BAC2A-0F83-411F-83FC-AE52B2039A3F}"/>
          </ac:picMkLst>
        </pc:picChg>
        <pc:picChg chg="add del">
          <ac:chgData name="Albini, Emanuele" userId="fef753ae-f378-4e96-9ee6-98021b476aae" providerId="ADAL" clId="{0D636072-7A1B-4883-9405-237BCFE6C271}" dt="2020-11-03T19:48:58.576" v="3267" actId="478"/>
          <ac:picMkLst>
            <pc:docMk/>
            <pc:sldMk cId="699271706" sldId="1010"/>
            <ac:picMk id="72" creationId="{E1DC6841-9FF5-4DE3-9A6B-E1E4649F4C0F}"/>
          </ac:picMkLst>
        </pc:picChg>
        <pc:cxnChg chg="add del mod">
          <ac:chgData name="Albini, Emanuele" userId="fef753ae-f378-4e96-9ee6-98021b476aae" providerId="ADAL" clId="{0D636072-7A1B-4883-9405-237BCFE6C271}" dt="2020-11-03T22:53:09.582" v="7284" actId="478"/>
          <ac:cxnSpMkLst>
            <pc:docMk/>
            <pc:sldMk cId="699271706" sldId="1010"/>
            <ac:cxnSpMk id="11" creationId="{A48B104B-2117-41D6-A755-FBE5BCB667BE}"/>
          </ac:cxnSpMkLst>
        </pc:cxnChg>
      </pc:sldChg>
      <pc:sldChg chg="addSp delSp modSp del mod">
        <pc:chgData name="Albini, Emanuele" userId="fef753ae-f378-4e96-9ee6-98021b476aae" providerId="ADAL" clId="{0D636072-7A1B-4883-9405-237BCFE6C271}" dt="2020-11-03T22:57:17.137" v="7324" actId="47"/>
        <pc:sldMkLst>
          <pc:docMk/>
          <pc:sldMk cId="55130018" sldId="1011"/>
        </pc:sldMkLst>
        <pc:spChg chg="mod">
          <ac:chgData name="Albini, Emanuele" userId="fef753ae-f378-4e96-9ee6-98021b476aae" providerId="ADAL" clId="{0D636072-7A1B-4883-9405-237BCFE6C271}" dt="2020-11-03T18:16:14.317" v="3131" actId="20577"/>
          <ac:spMkLst>
            <pc:docMk/>
            <pc:sldMk cId="55130018" sldId="1011"/>
            <ac:spMk id="2" creationId="{B8FF1FBD-2749-44FE-AAFC-FFB0D9AF53F0}"/>
          </ac:spMkLst>
        </pc:spChg>
        <pc:spChg chg="add del mod">
          <ac:chgData name="Albini, Emanuele" userId="fef753ae-f378-4e96-9ee6-98021b476aae" providerId="ADAL" clId="{0D636072-7A1B-4883-9405-237BCFE6C271}" dt="2020-11-03T20:01:28.062" v="3346" actId="478"/>
          <ac:spMkLst>
            <pc:docMk/>
            <pc:sldMk cId="55130018" sldId="1011"/>
            <ac:spMk id="3" creationId="{7BFB8724-80B7-4B25-9CE2-3D965AAFAE73}"/>
          </ac:spMkLst>
        </pc:spChg>
        <pc:spChg chg="mod">
          <ac:chgData name="Albini, Emanuele" userId="fef753ae-f378-4e96-9ee6-98021b476aae" providerId="ADAL" clId="{0D636072-7A1B-4883-9405-237BCFE6C271}" dt="2020-11-03T14:44:49.607" v="2568" actId="1076"/>
          <ac:spMkLst>
            <pc:docMk/>
            <pc:sldMk cId="55130018" sldId="1011"/>
            <ac:spMk id="25" creationId="{49288E32-2A67-824B-89ED-EF199A0BE3E8}"/>
          </ac:spMkLst>
        </pc:spChg>
        <pc:spChg chg="mod">
          <ac:chgData name="Albini, Emanuele" userId="fef753ae-f378-4e96-9ee6-98021b476aae" providerId="ADAL" clId="{0D636072-7A1B-4883-9405-237BCFE6C271}" dt="2020-11-03T14:43:43.325" v="2549"/>
          <ac:spMkLst>
            <pc:docMk/>
            <pc:sldMk cId="55130018" sldId="1011"/>
            <ac:spMk id="26" creationId="{FAF01498-8FE6-46E9-B104-93351707DAFF}"/>
          </ac:spMkLst>
        </pc:spChg>
        <pc:spChg chg="mod">
          <ac:chgData name="Albini, Emanuele" userId="fef753ae-f378-4e96-9ee6-98021b476aae" providerId="ADAL" clId="{0D636072-7A1B-4883-9405-237BCFE6C271}" dt="2020-11-03T14:44:25.068" v="2554" actId="1076"/>
          <ac:spMkLst>
            <pc:docMk/>
            <pc:sldMk cId="55130018" sldId="1011"/>
            <ac:spMk id="28" creationId="{68C137AC-7E33-834D-9E6E-543DBC9E38C1}"/>
          </ac:spMkLst>
        </pc:spChg>
        <pc:spChg chg="mod">
          <ac:chgData name="Albini, Emanuele" userId="fef753ae-f378-4e96-9ee6-98021b476aae" providerId="ADAL" clId="{0D636072-7A1B-4883-9405-237BCFE6C271}" dt="2020-11-03T14:43:43.325" v="2549"/>
          <ac:spMkLst>
            <pc:docMk/>
            <pc:sldMk cId="55130018" sldId="1011"/>
            <ac:spMk id="29" creationId="{6996128B-9F00-4781-B7DB-9B1A5A8E4748}"/>
          </ac:spMkLst>
        </pc:spChg>
        <pc:spChg chg="mod">
          <ac:chgData name="Albini, Emanuele" userId="fef753ae-f378-4e96-9ee6-98021b476aae" providerId="ADAL" clId="{0D636072-7A1B-4883-9405-237BCFE6C271}" dt="2020-11-03T14:43:43.325" v="2549"/>
          <ac:spMkLst>
            <pc:docMk/>
            <pc:sldMk cId="55130018" sldId="1011"/>
            <ac:spMk id="30" creationId="{BADF6ECB-F212-409F-8FE0-1E3D596FD12F}"/>
          </ac:spMkLst>
        </pc:spChg>
        <pc:spChg chg="mod">
          <ac:chgData name="Albini, Emanuele" userId="fef753ae-f378-4e96-9ee6-98021b476aae" providerId="ADAL" clId="{0D636072-7A1B-4883-9405-237BCFE6C271}" dt="2020-11-03T18:16:18.833" v="3132" actId="6549"/>
          <ac:spMkLst>
            <pc:docMk/>
            <pc:sldMk cId="55130018" sldId="1011"/>
            <ac:spMk id="31" creationId="{4E32B802-0532-5142-9AE5-D0A807A4A7B5}"/>
          </ac:spMkLst>
        </pc:spChg>
        <pc:spChg chg="mod">
          <ac:chgData name="Albini, Emanuele" userId="fef753ae-f378-4e96-9ee6-98021b476aae" providerId="ADAL" clId="{0D636072-7A1B-4883-9405-237BCFE6C271}" dt="2020-11-03T14:43:43.325" v="2549"/>
          <ac:spMkLst>
            <pc:docMk/>
            <pc:sldMk cId="55130018" sldId="1011"/>
            <ac:spMk id="32" creationId="{A1AA160B-1717-4615-AA5A-1D4617C71B45}"/>
          </ac:spMkLst>
        </pc:spChg>
        <pc:spChg chg="mod">
          <ac:chgData name="Albini, Emanuele" userId="fef753ae-f378-4e96-9ee6-98021b476aae" providerId="ADAL" clId="{0D636072-7A1B-4883-9405-237BCFE6C271}" dt="2020-11-03T14:43:43.325" v="2549"/>
          <ac:spMkLst>
            <pc:docMk/>
            <pc:sldMk cId="55130018" sldId="1011"/>
            <ac:spMk id="33" creationId="{804FD459-98FF-45F1-B793-777409C6A25E}"/>
          </ac:spMkLst>
        </pc:spChg>
        <pc:spChg chg="mod">
          <ac:chgData name="Albini, Emanuele" userId="fef753ae-f378-4e96-9ee6-98021b476aae" providerId="ADAL" clId="{0D636072-7A1B-4883-9405-237BCFE6C271}" dt="2020-11-03T14:43:43.325" v="2549"/>
          <ac:spMkLst>
            <pc:docMk/>
            <pc:sldMk cId="55130018" sldId="1011"/>
            <ac:spMk id="34" creationId="{37B848E0-3EF1-452D-8169-D7765B2FAA39}"/>
          </ac:spMkLst>
        </pc:spChg>
        <pc:spChg chg="mod">
          <ac:chgData name="Albini, Emanuele" userId="fef753ae-f378-4e96-9ee6-98021b476aae" providerId="ADAL" clId="{0D636072-7A1B-4883-9405-237BCFE6C271}" dt="2020-11-03T14:43:43.325" v="2549"/>
          <ac:spMkLst>
            <pc:docMk/>
            <pc:sldMk cId="55130018" sldId="1011"/>
            <ac:spMk id="36" creationId="{755202DD-C39A-4F77-89FF-CCE82C52E86C}"/>
          </ac:spMkLst>
        </pc:spChg>
        <pc:spChg chg="mod">
          <ac:chgData name="Albini, Emanuele" userId="fef753ae-f378-4e96-9ee6-98021b476aae" providerId="ADAL" clId="{0D636072-7A1B-4883-9405-237BCFE6C271}" dt="2020-11-03T14:43:43.325" v="2549"/>
          <ac:spMkLst>
            <pc:docMk/>
            <pc:sldMk cId="55130018" sldId="1011"/>
            <ac:spMk id="38" creationId="{9009E094-1798-4E26-A046-FFCF18021EF1}"/>
          </ac:spMkLst>
        </pc:spChg>
        <pc:spChg chg="mod">
          <ac:chgData name="Albini, Emanuele" userId="fef753ae-f378-4e96-9ee6-98021b476aae" providerId="ADAL" clId="{0D636072-7A1B-4883-9405-237BCFE6C271}" dt="2020-11-03T14:44:11.850" v="2553" actId="1076"/>
          <ac:spMkLst>
            <pc:docMk/>
            <pc:sldMk cId="55130018" sldId="1011"/>
            <ac:spMk id="66" creationId="{7F2E3EE2-5459-4A16-A3E5-3FEBC106327E}"/>
          </ac:spMkLst>
        </pc:spChg>
        <pc:grpChg chg="mod">
          <ac:chgData name="Albini, Emanuele" userId="fef753ae-f378-4e96-9ee6-98021b476aae" providerId="ADAL" clId="{0D636072-7A1B-4883-9405-237BCFE6C271}" dt="2020-11-03T14:44:49.607" v="2568" actId="1076"/>
          <ac:grpSpMkLst>
            <pc:docMk/>
            <pc:sldMk cId="55130018" sldId="1011"/>
            <ac:grpSpMk id="16" creationId="{CE2185AD-EAC2-492F-937C-84D1A6729D19}"/>
          </ac:grpSpMkLst>
        </pc:grpChg>
        <pc:grpChg chg="add del mod">
          <ac:chgData name="Albini, Emanuele" userId="fef753ae-f378-4e96-9ee6-98021b476aae" providerId="ADAL" clId="{0D636072-7A1B-4883-9405-237BCFE6C271}" dt="2020-11-03T14:44:02.816" v="2552" actId="21"/>
          <ac:grpSpMkLst>
            <pc:docMk/>
            <pc:sldMk cId="55130018" sldId="1011"/>
            <ac:grpSpMk id="22" creationId="{FC242C7F-B39F-4D54-9BB2-6CFE6A31CF63}"/>
          </ac:grpSpMkLst>
        </pc:grpChg>
        <pc:grpChg chg="mod">
          <ac:chgData name="Albini, Emanuele" userId="fef753ae-f378-4e96-9ee6-98021b476aae" providerId="ADAL" clId="{0D636072-7A1B-4883-9405-237BCFE6C271}" dt="2020-11-03T14:43:43.325" v="2549"/>
          <ac:grpSpMkLst>
            <pc:docMk/>
            <pc:sldMk cId="55130018" sldId="1011"/>
            <ac:grpSpMk id="23" creationId="{20E4FF0F-6CD6-4FD4-8E60-99878B54BA7F}"/>
          </ac:grpSpMkLst>
        </pc:grpChg>
        <pc:grpChg chg="mod">
          <ac:chgData name="Albini, Emanuele" userId="fef753ae-f378-4e96-9ee6-98021b476aae" providerId="ADAL" clId="{0D636072-7A1B-4883-9405-237BCFE6C271}" dt="2020-11-03T14:44:49.607" v="2568" actId="1076"/>
          <ac:grpSpMkLst>
            <pc:docMk/>
            <pc:sldMk cId="55130018" sldId="1011"/>
            <ac:grpSpMk id="57" creationId="{FEBB754A-5D0C-427F-B960-91EB84AA13F3}"/>
          </ac:grpSpMkLst>
        </pc:grpChg>
        <pc:picChg chg="mod">
          <ac:chgData name="Albini, Emanuele" userId="fef753ae-f378-4e96-9ee6-98021b476aae" providerId="ADAL" clId="{0D636072-7A1B-4883-9405-237BCFE6C271}" dt="2020-11-03T14:44:30.396" v="2555" actId="1076"/>
          <ac:picMkLst>
            <pc:docMk/>
            <pc:sldMk cId="55130018" sldId="1011"/>
            <ac:picMk id="20" creationId="{8A63D966-7DBA-C04D-9ECA-69D433ACC4BD}"/>
          </ac:picMkLst>
        </pc:picChg>
        <pc:picChg chg="mod">
          <ac:chgData name="Albini, Emanuele" userId="fef753ae-f378-4e96-9ee6-98021b476aae" providerId="ADAL" clId="{0D636072-7A1B-4883-9405-237BCFE6C271}" dt="2020-11-03T14:43:43.325" v="2549"/>
          <ac:picMkLst>
            <pc:docMk/>
            <pc:sldMk cId="55130018" sldId="1011"/>
            <ac:picMk id="37" creationId="{1D4DE688-F330-426B-BFC6-61BEFED4146E}"/>
          </ac:picMkLst>
        </pc:picChg>
        <pc:cxnChg chg="mod">
          <ac:chgData name="Albini, Emanuele" userId="fef753ae-f378-4e96-9ee6-98021b476aae" providerId="ADAL" clId="{0D636072-7A1B-4883-9405-237BCFE6C271}" dt="2020-11-03T14:44:25.068" v="2554" actId="1076"/>
          <ac:cxnSpMkLst>
            <pc:docMk/>
            <pc:sldMk cId="55130018" sldId="1011"/>
            <ac:cxnSpMk id="27" creationId="{B52409D8-A71F-B64D-AFE4-EF0B581A0976}"/>
          </ac:cxnSpMkLst>
        </pc:cxnChg>
        <pc:cxnChg chg="mod">
          <ac:chgData name="Albini, Emanuele" userId="fef753ae-f378-4e96-9ee6-98021b476aae" providerId="ADAL" clId="{0D636072-7A1B-4883-9405-237BCFE6C271}" dt="2020-11-03T14:43:43.325" v="2549"/>
          <ac:cxnSpMkLst>
            <pc:docMk/>
            <pc:sldMk cId="55130018" sldId="1011"/>
            <ac:cxnSpMk id="35" creationId="{FA1C6780-C25E-4975-A2A8-0EDFC17CDFE4}"/>
          </ac:cxnSpMkLst>
        </pc:cxnChg>
        <pc:cxnChg chg="mod">
          <ac:chgData name="Albini, Emanuele" userId="fef753ae-f378-4e96-9ee6-98021b476aae" providerId="ADAL" clId="{0D636072-7A1B-4883-9405-237BCFE6C271}" dt="2020-11-03T14:44:11.850" v="2553" actId="1076"/>
          <ac:cxnSpMkLst>
            <pc:docMk/>
            <pc:sldMk cId="55130018" sldId="1011"/>
            <ac:cxnSpMk id="65" creationId="{37E65416-8438-47FB-AA96-E0396336C9CD}"/>
          </ac:cxnSpMkLst>
        </pc:cxnChg>
      </pc:sldChg>
      <pc:sldChg chg="addSp delSp modSp mod delAnim modAnim modNotesTx">
        <pc:chgData name="Albini, Emanuele" userId="fef753ae-f378-4e96-9ee6-98021b476aae" providerId="ADAL" clId="{0D636072-7A1B-4883-9405-237BCFE6C271}" dt="2020-11-04T08:57:28.732" v="12230" actId="20577"/>
        <pc:sldMkLst>
          <pc:docMk/>
          <pc:sldMk cId="1829176756" sldId="1012"/>
        </pc:sldMkLst>
        <pc:spChg chg="mod">
          <ac:chgData name="Albini, Emanuele" userId="fef753ae-f378-4e96-9ee6-98021b476aae" providerId="ADAL" clId="{0D636072-7A1B-4883-9405-237BCFE6C271}" dt="2020-11-03T14:46:12.693" v="2618" actId="1035"/>
          <ac:spMkLst>
            <pc:docMk/>
            <pc:sldMk cId="1829176756" sldId="1012"/>
            <ac:spMk id="3" creationId="{510A035C-F8D1-4E8F-980C-9ADF3B35FD19}"/>
          </ac:spMkLst>
        </pc:spChg>
        <pc:spChg chg="add mod">
          <ac:chgData name="Albini, Emanuele" userId="fef753ae-f378-4e96-9ee6-98021b476aae" providerId="ADAL" clId="{0D636072-7A1B-4883-9405-237BCFE6C271}" dt="2020-11-03T23:01:10.518" v="7559" actId="1036"/>
          <ac:spMkLst>
            <pc:docMk/>
            <pc:sldMk cId="1829176756" sldId="1012"/>
            <ac:spMk id="14" creationId="{EDF43D7C-0EE7-4793-BA35-41D070285919}"/>
          </ac:spMkLst>
        </pc:spChg>
        <pc:spChg chg="add mod">
          <ac:chgData name="Albini, Emanuele" userId="fef753ae-f378-4e96-9ee6-98021b476aae" providerId="ADAL" clId="{0D636072-7A1B-4883-9405-237BCFE6C271}" dt="2020-11-03T23:01:10.518" v="7559" actId="1036"/>
          <ac:spMkLst>
            <pc:docMk/>
            <pc:sldMk cId="1829176756" sldId="1012"/>
            <ac:spMk id="15" creationId="{38D77F27-BF08-45CD-ADE4-FA787CCE0C81}"/>
          </ac:spMkLst>
        </pc:spChg>
        <pc:spChg chg="add mod">
          <ac:chgData name="Albini, Emanuele" userId="fef753ae-f378-4e96-9ee6-98021b476aae" providerId="ADAL" clId="{0D636072-7A1B-4883-9405-237BCFE6C271}" dt="2020-11-03T23:01:10.518" v="7559" actId="1036"/>
          <ac:spMkLst>
            <pc:docMk/>
            <pc:sldMk cId="1829176756" sldId="1012"/>
            <ac:spMk id="16" creationId="{B89F63CA-AD36-4E3C-BB6D-4D010DADB19B}"/>
          </ac:spMkLst>
        </pc:spChg>
        <pc:spChg chg="add mod">
          <ac:chgData name="Albini, Emanuele" userId="fef753ae-f378-4e96-9ee6-98021b476aae" providerId="ADAL" clId="{0D636072-7A1B-4883-9405-237BCFE6C271}" dt="2020-11-03T23:01:10.518" v="7559" actId="1036"/>
          <ac:spMkLst>
            <pc:docMk/>
            <pc:sldMk cId="1829176756" sldId="1012"/>
            <ac:spMk id="17" creationId="{7BD17955-DA28-4DB5-829D-E71B89EC0BD3}"/>
          </ac:spMkLst>
        </pc:spChg>
        <pc:spChg chg="mod">
          <ac:chgData name="Albini, Emanuele" userId="fef753ae-f378-4e96-9ee6-98021b476aae" providerId="ADAL" clId="{0D636072-7A1B-4883-9405-237BCFE6C271}" dt="2020-11-03T22:59:45.593" v="7481" actId="27636"/>
          <ac:spMkLst>
            <pc:docMk/>
            <pc:sldMk cId="1829176756" sldId="1012"/>
            <ac:spMk id="25" creationId="{FD0714BC-0596-6D40-AFB0-685FB55B20E8}"/>
          </ac:spMkLst>
        </pc:spChg>
        <pc:spChg chg="mod">
          <ac:chgData name="Albini, Emanuele" userId="fef753ae-f378-4e96-9ee6-98021b476aae" providerId="ADAL" clId="{0D636072-7A1B-4883-9405-237BCFE6C271}" dt="2020-11-03T22:59:36.480" v="7479" actId="1076"/>
          <ac:spMkLst>
            <pc:docMk/>
            <pc:sldMk cId="1829176756" sldId="1012"/>
            <ac:spMk id="26" creationId="{26D36EE3-D04A-B94E-B9B9-653BB30FD9D5}"/>
          </ac:spMkLst>
        </pc:spChg>
        <pc:spChg chg="mod">
          <ac:chgData name="Albini, Emanuele" userId="fef753ae-f378-4e96-9ee6-98021b476aae" providerId="ADAL" clId="{0D636072-7A1B-4883-9405-237BCFE6C271}" dt="2020-11-03T22:59:25.545" v="7475" actId="1076"/>
          <ac:spMkLst>
            <pc:docMk/>
            <pc:sldMk cId="1829176756" sldId="1012"/>
            <ac:spMk id="27" creationId="{2FF05A03-7677-344D-8827-106ABDA7075C}"/>
          </ac:spMkLst>
        </pc:spChg>
        <pc:spChg chg="add mod">
          <ac:chgData name="Albini, Emanuele" userId="fef753ae-f378-4e96-9ee6-98021b476aae" providerId="ADAL" clId="{0D636072-7A1B-4883-9405-237BCFE6C271}" dt="2020-11-03T23:00:52.430" v="7536" actId="14100"/>
          <ac:spMkLst>
            <pc:docMk/>
            <pc:sldMk cId="1829176756" sldId="1012"/>
            <ac:spMk id="31" creationId="{332A6CED-DC4B-4272-8AA2-0EC9765032C4}"/>
          </ac:spMkLst>
        </pc:spChg>
        <pc:spChg chg="mod">
          <ac:chgData name="Albini, Emanuele" userId="fef753ae-f378-4e96-9ee6-98021b476aae" providerId="ADAL" clId="{0D636072-7A1B-4883-9405-237BCFE6C271}" dt="2020-11-03T22:59:45.532" v="7480" actId="403"/>
          <ac:spMkLst>
            <pc:docMk/>
            <pc:sldMk cId="1829176756" sldId="1012"/>
            <ac:spMk id="32" creationId="{FCD4AC5F-517E-1248-A336-3BCF5A8B7051}"/>
          </ac:spMkLst>
        </pc:spChg>
        <pc:spChg chg="mod">
          <ac:chgData name="Albini, Emanuele" userId="fef753ae-f378-4e96-9ee6-98021b476aae" providerId="ADAL" clId="{0D636072-7A1B-4883-9405-237BCFE6C271}" dt="2020-11-03T23:13:34.258" v="7816" actId="14100"/>
          <ac:spMkLst>
            <pc:docMk/>
            <pc:sldMk cId="1829176756" sldId="1012"/>
            <ac:spMk id="33" creationId="{1A406E5C-C36B-B546-89A2-E5B973BE7279}"/>
          </ac:spMkLst>
        </pc:spChg>
        <pc:spChg chg="add mod">
          <ac:chgData name="Albini, Emanuele" userId="fef753ae-f378-4e96-9ee6-98021b476aae" providerId="ADAL" clId="{0D636072-7A1B-4883-9405-237BCFE6C271}" dt="2020-11-03T23:01:19.134" v="7572" actId="1036"/>
          <ac:spMkLst>
            <pc:docMk/>
            <pc:sldMk cId="1829176756" sldId="1012"/>
            <ac:spMk id="34" creationId="{C9E9CFCF-8D26-4B9B-9ECC-DA884BA7D714}"/>
          </ac:spMkLst>
        </pc:spChg>
        <pc:spChg chg="add del mod">
          <ac:chgData name="Albini, Emanuele" userId="fef753ae-f378-4e96-9ee6-98021b476aae" providerId="ADAL" clId="{0D636072-7A1B-4883-9405-237BCFE6C271}" dt="2020-11-03T23:00:43.188" v="7535" actId="478"/>
          <ac:spMkLst>
            <pc:docMk/>
            <pc:sldMk cId="1829176756" sldId="1012"/>
            <ac:spMk id="35" creationId="{61A55D64-3E9F-4611-A3B6-F95763B7AF72}"/>
          </ac:spMkLst>
        </pc:spChg>
        <pc:spChg chg="add mod">
          <ac:chgData name="Albini, Emanuele" userId="fef753ae-f378-4e96-9ee6-98021b476aae" providerId="ADAL" clId="{0D636072-7A1B-4883-9405-237BCFE6C271}" dt="2020-11-03T23:01:17.874" v="7569" actId="1036"/>
          <ac:spMkLst>
            <pc:docMk/>
            <pc:sldMk cId="1829176756" sldId="1012"/>
            <ac:spMk id="36" creationId="{17D0A1B7-D0AE-43F2-93A3-6D55A12E359C}"/>
          </ac:spMkLst>
        </pc:spChg>
        <pc:spChg chg="add mod">
          <ac:chgData name="Albini, Emanuele" userId="fef753ae-f378-4e96-9ee6-98021b476aae" providerId="ADAL" clId="{0D636072-7A1B-4883-9405-237BCFE6C271}" dt="2020-11-03T23:01:13.933" v="7564" actId="1036"/>
          <ac:spMkLst>
            <pc:docMk/>
            <pc:sldMk cId="1829176756" sldId="1012"/>
            <ac:spMk id="37" creationId="{5EABD314-8893-487F-B416-9ABF7729BBE3}"/>
          </ac:spMkLst>
        </pc:spChg>
        <pc:spChg chg="del">
          <ac:chgData name="Albini, Emanuele" userId="fef753ae-f378-4e96-9ee6-98021b476aae" providerId="ADAL" clId="{0D636072-7A1B-4883-9405-237BCFE6C271}" dt="2020-11-03T14:45:37.395" v="2598" actId="478"/>
          <ac:spMkLst>
            <pc:docMk/>
            <pc:sldMk cId="1829176756" sldId="1012"/>
            <ac:spMk id="38" creationId="{DEBEA68C-C138-4CBE-9A07-BBAEFC1FD01C}"/>
          </ac:spMkLst>
        </pc:spChg>
        <pc:spChg chg="add mod">
          <ac:chgData name="Albini, Emanuele" userId="fef753ae-f378-4e96-9ee6-98021b476aae" providerId="ADAL" clId="{0D636072-7A1B-4883-9405-237BCFE6C271}" dt="2020-11-03T23:01:10.518" v="7559" actId="1036"/>
          <ac:spMkLst>
            <pc:docMk/>
            <pc:sldMk cId="1829176756" sldId="1012"/>
            <ac:spMk id="39" creationId="{FC50E187-458B-48E3-8D1B-944E4738FCBE}"/>
          </ac:spMkLst>
        </pc:spChg>
        <pc:spChg chg="mod">
          <ac:chgData name="Albini, Emanuele" userId="fef753ae-f378-4e96-9ee6-98021b476aae" providerId="ADAL" clId="{0D636072-7A1B-4883-9405-237BCFE6C271}" dt="2020-11-03T22:59:29.605" v="7477" actId="1076"/>
          <ac:spMkLst>
            <pc:docMk/>
            <pc:sldMk cId="1829176756" sldId="1012"/>
            <ac:spMk id="42" creationId="{85FADE20-C5CA-4FDD-ACFD-6495F510A0CA}"/>
          </ac:spMkLst>
        </pc:spChg>
        <pc:spChg chg="add mod">
          <ac:chgData name="Albini, Emanuele" userId="fef753ae-f378-4e96-9ee6-98021b476aae" providerId="ADAL" clId="{0D636072-7A1B-4883-9405-237BCFE6C271}" dt="2020-11-03T23:01:22.707" v="7580" actId="1036"/>
          <ac:spMkLst>
            <pc:docMk/>
            <pc:sldMk cId="1829176756" sldId="1012"/>
            <ac:spMk id="57" creationId="{29B72D3D-993C-4B9E-8E3A-816BA56B22AC}"/>
          </ac:spMkLst>
        </pc:spChg>
        <pc:spChg chg="add mod">
          <ac:chgData name="Albini, Emanuele" userId="fef753ae-f378-4e96-9ee6-98021b476aae" providerId="ADAL" clId="{0D636072-7A1B-4883-9405-237BCFE6C271}" dt="2020-11-03T23:01:21.753" v="7576" actId="1036"/>
          <ac:spMkLst>
            <pc:docMk/>
            <pc:sldMk cId="1829176756" sldId="1012"/>
            <ac:spMk id="58" creationId="{5DB0E85E-D270-4C9F-A541-36CA1B7F17E9}"/>
          </ac:spMkLst>
        </pc:spChg>
        <pc:spChg chg="add mod">
          <ac:chgData name="Albini, Emanuele" userId="fef753ae-f378-4e96-9ee6-98021b476aae" providerId="ADAL" clId="{0D636072-7A1B-4883-9405-237BCFE6C271}" dt="2020-11-03T23:13:54.941" v="7821" actId="1076"/>
          <ac:spMkLst>
            <pc:docMk/>
            <pc:sldMk cId="1829176756" sldId="1012"/>
            <ac:spMk id="59" creationId="{BC588D24-4085-4BEF-B9F4-FB10A42B925B}"/>
          </ac:spMkLst>
        </pc:spChg>
        <pc:spChg chg="mod">
          <ac:chgData name="Albini, Emanuele" userId="fef753ae-f378-4e96-9ee6-98021b476aae" providerId="ADAL" clId="{0D636072-7A1B-4883-9405-237BCFE6C271}" dt="2020-11-03T22:59:18.677" v="7473" actId="14100"/>
          <ac:spMkLst>
            <pc:docMk/>
            <pc:sldMk cId="1829176756" sldId="1012"/>
            <ac:spMk id="91" creationId="{F26485D0-6917-47A2-A358-8EEAA4D0A9D0}"/>
          </ac:spMkLst>
        </pc:spChg>
        <pc:grpChg chg="mod">
          <ac:chgData name="Albini, Emanuele" userId="fef753ae-f378-4e96-9ee6-98021b476aae" providerId="ADAL" clId="{0D636072-7A1B-4883-9405-237BCFE6C271}" dt="2020-11-03T22:59:21.578" v="7474" actId="1076"/>
          <ac:grpSpMkLst>
            <pc:docMk/>
            <pc:sldMk cId="1829176756" sldId="1012"/>
            <ac:grpSpMk id="2" creationId="{185DB40F-89EB-F941-B7EF-87E4543B5895}"/>
          </ac:grpSpMkLst>
        </pc:grpChg>
        <pc:grpChg chg="del">
          <ac:chgData name="Albini, Emanuele" userId="fef753ae-f378-4e96-9ee6-98021b476aae" providerId="ADAL" clId="{0D636072-7A1B-4883-9405-237BCFE6C271}" dt="2020-11-03T14:45:36.884" v="2597" actId="478"/>
          <ac:grpSpMkLst>
            <pc:docMk/>
            <pc:sldMk cId="1829176756" sldId="1012"/>
            <ac:grpSpMk id="44" creationId="{8A4ECB11-9994-4F9E-B9A6-46429F4C69B0}"/>
          </ac:grpSpMkLst>
        </pc:grpChg>
        <pc:picChg chg="add mod">
          <ac:chgData name="Albini, Emanuele" userId="fef753ae-f378-4e96-9ee6-98021b476aae" providerId="ADAL" clId="{0D636072-7A1B-4883-9405-237BCFE6C271}" dt="2020-11-03T22:59:03.969" v="7468" actId="14100"/>
          <ac:picMkLst>
            <pc:docMk/>
            <pc:sldMk cId="1829176756" sldId="1012"/>
            <ac:picMk id="28" creationId="{4BC96DAF-AC80-4A66-870C-F42A1B12D500}"/>
          </ac:picMkLst>
        </pc:picChg>
        <pc:picChg chg="mod">
          <ac:chgData name="Albini, Emanuele" userId="fef753ae-f378-4e96-9ee6-98021b476aae" providerId="ADAL" clId="{0D636072-7A1B-4883-9405-237BCFE6C271}" dt="2020-11-03T22:58:59.031" v="7467" actId="1076"/>
          <ac:picMkLst>
            <pc:docMk/>
            <pc:sldMk cId="1829176756" sldId="1012"/>
            <ac:picMk id="40" creationId="{2D1BC0D4-9F72-484B-AA1C-E54D61EFB40E}"/>
          </ac:picMkLst>
        </pc:picChg>
        <pc:cxnChg chg="add del mod">
          <ac:chgData name="Albini, Emanuele" userId="fef753ae-f378-4e96-9ee6-98021b476aae" providerId="ADAL" clId="{0D636072-7A1B-4883-9405-237BCFE6C271}" dt="2020-11-03T14:53:16.945" v="2729" actId="478"/>
          <ac:cxnSpMkLst>
            <pc:docMk/>
            <pc:sldMk cId="1829176756" sldId="1012"/>
            <ac:cxnSpMk id="6" creationId="{3E5E37EF-BD46-48F4-9208-1BFAAF828855}"/>
          </ac:cxnSpMkLst>
        </pc:cxnChg>
        <pc:cxnChg chg="add mod">
          <ac:chgData name="Albini, Emanuele" userId="fef753ae-f378-4e96-9ee6-98021b476aae" providerId="ADAL" clId="{0D636072-7A1B-4883-9405-237BCFE6C271}" dt="2020-11-03T23:01:19.134" v="7572" actId="1036"/>
          <ac:cxnSpMkLst>
            <pc:docMk/>
            <pc:sldMk cId="1829176756" sldId="1012"/>
            <ac:cxnSpMk id="8" creationId="{A9D1C6DF-97B3-4F30-93C7-A42F6B68FAD1}"/>
          </ac:cxnSpMkLst>
        </pc:cxnChg>
        <pc:cxnChg chg="add mod">
          <ac:chgData name="Albini, Emanuele" userId="fef753ae-f378-4e96-9ee6-98021b476aae" providerId="ADAL" clId="{0D636072-7A1B-4883-9405-237BCFE6C271}" dt="2020-11-03T23:01:13.933" v="7564" actId="1036"/>
          <ac:cxnSpMkLst>
            <pc:docMk/>
            <pc:sldMk cId="1829176756" sldId="1012"/>
            <ac:cxnSpMk id="41" creationId="{3CBD552F-355C-4F94-AEDF-8B242EFEB3A5}"/>
          </ac:cxnSpMkLst>
        </pc:cxnChg>
      </pc:sldChg>
      <pc:sldChg chg="modSp ord">
        <pc:chgData name="Albini, Emanuele" userId="fef753ae-f378-4e96-9ee6-98021b476aae" providerId="ADAL" clId="{0D636072-7A1B-4883-9405-237BCFE6C271}" dt="2020-11-04T09:20:44.163" v="14499"/>
        <pc:sldMkLst>
          <pc:docMk/>
          <pc:sldMk cId="506802624" sldId="1013"/>
        </pc:sldMkLst>
        <pc:spChg chg="mod">
          <ac:chgData name="Albini, Emanuele" userId="fef753ae-f378-4e96-9ee6-98021b476aae" providerId="ADAL" clId="{0D636072-7A1B-4883-9405-237BCFE6C271}" dt="2020-11-03T15:56:25.090" v="2960" actId="6549"/>
          <ac:spMkLst>
            <pc:docMk/>
            <pc:sldMk cId="506802624" sldId="1013"/>
            <ac:spMk id="13" creationId="{5DAC6422-1BA9-A24A-993B-9A0152E6E135}"/>
          </ac:spMkLst>
        </pc:spChg>
      </pc:sldChg>
      <pc:sldChg chg="addSp modSp mod">
        <pc:chgData name="Albini, Emanuele" userId="fef753ae-f378-4e96-9ee6-98021b476aae" providerId="ADAL" clId="{0D636072-7A1B-4883-9405-237BCFE6C271}" dt="2020-11-04T08:02:09.685" v="7893" actId="167"/>
        <pc:sldMkLst>
          <pc:docMk/>
          <pc:sldMk cId="3119684222" sldId="1014"/>
        </pc:sldMkLst>
        <pc:spChg chg="add mod ord">
          <ac:chgData name="Albini, Emanuele" userId="fef753ae-f378-4e96-9ee6-98021b476aae" providerId="ADAL" clId="{0D636072-7A1B-4883-9405-237BCFE6C271}" dt="2020-11-04T08:02:09.685" v="7893" actId="167"/>
          <ac:spMkLst>
            <pc:docMk/>
            <pc:sldMk cId="3119684222" sldId="1014"/>
            <ac:spMk id="2" creationId="{08CBE0B1-0F4D-42BE-86AF-05C24336EBB6}"/>
          </ac:spMkLst>
        </pc:spChg>
        <pc:spChg chg="mod">
          <ac:chgData name="Albini, Emanuele" userId="fef753ae-f378-4e96-9ee6-98021b476aae" providerId="ADAL" clId="{0D636072-7A1B-4883-9405-237BCFE6C271}" dt="2020-10-22T09:23:55.072" v="164" actId="20577"/>
          <ac:spMkLst>
            <pc:docMk/>
            <pc:sldMk cId="3119684222" sldId="1014"/>
            <ac:spMk id="5" creationId="{AAB95B33-3C63-4477-A502-7D5FFA77B3F2}"/>
          </ac:spMkLst>
        </pc:spChg>
      </pc:sldChg>
      <pc:sldChg chg="modSp mod">
        <pc:chgData name="Albini, Emanuele" userId="fef753ae-f378-4e96-9ee6-98021b476aae" providerId="ADAL" clId="{0D636072-7A1B-4883-9405-237BCFE6C271}" dt="2020-11-03T20:45:02.493" v="5663" actId="1076"/>
        <pc:sldMkLst>
          <pc:docMk/>
          <pc:sldMk cId="988877070" sldId="1015"/>
        </pc:sldMkLst>
        <pc:spChg chg="mod">
          <ac:chgData name="Albini, Emanuele" userId="fef753ae-f378-4e96-9ee6-98021b476aae" providerId="ADAL" clId="{0D636072-7A1B-4883-9405-237BCFE6C271}" dt="2020-11-03T20:45:02.493" v="5663" actId="1076"/>
          <ac:spMkLst>
            <pc:docMk/>
            <pc:sldMk cId="988877070" sldId="1015"/>
            <ac:spMk id="3" creationId="{CF1A7371-E370-40A8-909B-CBB39ED3FEA0}"/>
          </ac:spMkLst>
        </pc:spChg>
      </pc:sldChg>
      <pc:sldChg chg="addSp delSp modSp mod ord addAnim delAnim modAnim modNotesTx">
        <pc:chgData name="Albini, Emanuele" userId="fef753ae-f378-4e96-9ee6-98021b476aae" providerId="ADAL" clId="{0D636072-7A1B-4883-9405-237BCFE6C271}" dt="2020-11-04T10:27:59.951" v="21716" actId="20577"/>
        <pc:sldMkLst>
          <pc:docMk/>
          <pc:sldMk cId="360161829" sldId="1016"/>
        </pc:sldMkLst>
        <pc:spChg chg="mod">
          <ac:chgData name="Albini, Emanuele" userId="fef753ae-f378-4e96-9ee6-98021b476aae" providerId="ADAL" clId="{0D636072-7A1B-4883-9405-237BCFE6C271}" dt="2020-11-04T08:50:24.781" v="11779" actId="113"/>
          <ac:spMkLst>
            <pc:docMk/>
            <pc:sldMk cId="360161829" sldId="1016"/>
            <ac:spMk id="2" creationId="{B8FF1FBD-2749-44FE-AAFC-FFB0D9AF53F0}"/>
          </ac:spMkLst>
        </pc:spChg>
        <pc:spChg chg="mod">
          <ac:chgData name="Albini, Emanuele" userId="fef753ae-f378-4e96-9ee6-98021b476aae" providerId="ADAL" clId="{0D636072-7A1B-4883-9405-237BCFE6C271}" dt="2020-11-04T10:27:59.951" v="21716" actId="20577"/>
          <ac:spMkLst>
            <pc:docMk/>
            <pc:sldMk cId="360161829" sldId="1016"/>
            <ac:spMk id="4" creationId="{7C59C814-3BD1-4820-9119-A8D0588F30D2}"/>
          </ac:spMkLst>
        </pc:spChg>
        <pc:spChg chg="mod">
          <ac:chgData name="Albini, Emanuele" userId="fef753ae-f378-4e96-9ee6-98021b476aae" providerId="ADAL" clId="{0D636072-7A1B-4883-9405-237BCFE6C271}" dt="2020-11-03T08:38:45.419" v="684" actId="20577"/>
          <ac:spMkLst>
            <pc:docMk/>
            <pc:sldMk cId="360161829" sldId="1016"/>
            <ac:spMk id="5" creationId="{C4B8A308-49B9-1C4A-9F0D-1CCAE2CB8514}"/>
          </ac:spMkLst>
        </pc:spChg>
        <pc:spChg chg="add del">
          <ac:chgData name="Albini, Emanuele" userId="fef753ae-f378-4e96-9ee6-98021b476aae" providerId="ADAL" clId="{0D636072-7A1B-4883-9405-237BCFE6C271}" dt="2020-11-04T08:54:26.800" v="12028" actId="478"/>
          <ac:spMkLst>
            <pc:docMk/>
            <pc:sldMk cId="360161829" sldId="1016"/>
            <ac:spMk id="16" creationId="{396496FD-C210-4E8A-8F1F-F7A6DED263A8}"/>
          </ac:spMkLst>
        </pc:spChg>
        <pc:spChg chg="add mod">
          <ac:chgData name="Albini, Emanuele" userId="fef753ae-f378-4e96-9ee6-98021b476aae" providerId="ADAL" clId="{0D636072-7A1B-4883-9405-237BCFE6C271}" dt="2020-11-03T19:53:10.243" v="3310" actId="20577"/>
          <ac:spMkLst>
            <pc:docMk/>
            <pc:sldMk cId="360161829" sldId="1016"/>
            <ac:spMk id="17" creationId="{3607B706-BDF5-46EF-AA93-CEFB6CAE4280}"/>
          </ac:spMkLst>
        </pc:spChg>
        <pc:spChg chg="add mod">
          <ac:chgData name="Albini, Emanuele" userId="fef753ae-f378-4e96-9ee6-98021b476aae" providerId="ADAL" clId="{0D636072-7A1B-4883-9405-237BCFE6C271}" dt="2020-11-03T19:53:29.986" v="3342" actId="1076"/>
          <ac:spMkLst>
            <pc:docMk/>
            <pc:sldMk cId="360161829" sldId="1016"/>
            <ac:spMk id="18" creationId="{08BBF127-90BA-484B-BBA2-2FE408894FF7}"/>
          </ac:spMkLst>
        </pc:spChg>
        <pc:spChg chg="mod">
          <ac:chgData name="Albini, Emanuele" userId="fef753ae-f378-4e96-9ee6-98021b476aae" providerId="ADAL" clId="{0D636072-7A1B-4883-9405-237BCFE6C271}" dt="2020-11-03T14:42:46.572" v="2543" actId="1038"/>
          <ac:spMkLst>
            <pc:docMk/>
            <pc:sldMk cId="360161829" sldId="1016"/>
            <ac:spMk id="23" creationId="{098D67D8-B721-8749-8015-26E3BAA869A6}"/>
          </ac:spMkLst>
        </pc:spChg>
        <pc:spChg chg="mod">
          <ac:chgData name="Albini, Emanuele" userId="fef753ae-f378-4e96-9ee6-98021b476aae" providerId="ADAL" clId="{0D636072-7A1B-4883-9405-237BCFE6C271}" dt="2020-11-03T14:42:46.572" v="2543" actId="1038"/>
          <ac:spMkLst>
            <pc:docMk/>
            <pc:sldMk cId="360161829" sldId="1016"/>
            <ac:spMk id="25" creationId="{54880E26-D7C6-9149-ADB4-44900FDB6907}"/>
          </ac:spMkLst>
        </pc:spChg>
        <pc:spChg chg="mod">
          <ac:chgData name="Albini, Emanuele" userId="fef753ae-f378-4e96-9ee6-98021b476aae" providerId="ADAL" clId="{0D636072-7A1B-4883-9405-237BCFE6C271}" dt="2020-11-03T14:42:46.572" v="2543" actId="1038"/>
          <ac:spMkLst>
            <pc:docMk/>
            <pc:sldMk cId="360161829" sldId="1016"/>
            <ac:spMk id="26" creationId="{5824DD8F-921E-1646-813D-4ADCC11F795C}"/>
          </ac:spMkLst>
        </pc:spChg>
        <pc:spChg chg="mod">
          <ac:chgData name="Albini, Emanuele" userId="fef753ae-f378-4e96-9ee6-98021b476aae" providerId="ADAL" clId="{0D636072-7A1B-4883-9405-237BCFE6C271}" dt="2020-11-03T14:42:46.572" v="2543" actId="1038"/>
          <ac:spMkLst>
            <pc:docMk/>
            <pc:sldMk cId="360161829" sldId="1016"/>
            <ac:spMk id="27" creationId="{5CBC99CB-D5F4-3846-9629-BF9F756919DC}"/>
          </ac:spMkLst>
        </pc:spChg>
        <pc:grpChg chg="mod">
          <ac:chgData name="Albini, Emanuele" userId="fef753ae-f378-4e96-9ee6-98021b476aae" providerId="ADAL" clId="{0D636072-7A1B-4883-9405-237BCFE6C271}" dt="2020-11-03T14:42:46.572" v="2543" actId="1038"/>
          <ac:grpSpMkLst>
            <pc:docMk/>
            <pc:sldMk cId="360161829" sldId="1016"/>
            <ac:grpSpMk id="15" creationId="{524A250C-23BE-F942-A07C-306AEEFAB667}"/>
          </ac:grpSpMkLst>
        </pc:grpChg>
      </pc:sldChg>
      <pc:sldChg chg="ord modAnim modNotesTx">
        <pc:chgData name="Albini, Emanuele" userId="fef753ae-f378-4e96-9ee6-98021b476aae" providerId="ADAL" clId="{0D636072-7A1B-4883-9405-237BCFE6C271}" dt="2020-11-04T09:42:21.511" v="17125" actId="20577"/>
        <pc:sldMkLst>
          <pc:docMk/>
          <pc:sldMk cId="3277255247" sldId="1017"/>
        </pc:sldMkLst>
      </pc:sldChg>
      <pc:sldChg chg="addSp delSp modSp new del mod">
        <pc:chgData name="Albini, Emanuele" userId="fef753ae-f378-4e96-9ee6-98021b476aae" providerId="ADAL" clId="{0D636072-7A1B-4883-9405-237BCFE6C271}" dt="2020-11-03T21:02:16.615" v="6052" actId="47"/>
        <pc:sldMkLst>
          <pc:docMk/>
          <pc:sldMk cId="2755995988" sldId="1018"/>
        </pc:sldMkLst>
        <pc:spChg chg="mod">
          <ac:chgData name="Albini, Emanuele" userId="fef753ae-f378-4e96-9ee6-98021b476aae" providerId="ADAL" clId="{0D636072-7A1B-4883-9405-237BCFE6C271}" dt="2020-10-22T09:22:57.457" v="94" actId="20577"/>
          <ac:spMkLst>
            <pc:docMk/>
            <pc:sldMk cId="2755995988" sldId="1018"/>
            <ac:spMk id="2" creationId="{A71EB23B-7ECF-4B1D-ACA7-32FEEAEDF2EB}"/>
          </ac:spMkLst>
        </pc:spChg>
        <pc:spChg chg="del">
          <ac:chgData name="Albini, Emanuele" userId="fef753ae-f378-4e96-9ee6-98021b476aae" providerId="ADAL" clId="{0D636072-7A1B-4883-9405-237BCFE6C271}" dt="2020-10-22T09:21:21.796" v="44" actId="478"/>
          <ac:spMkLst>
            <pc:docMk/>
            <pc:sldMk cId="2755995988" sldId="1018"/>
            <ac:spMk id="3" creationId="{9DF234DF-948F-473D-8D54-D0EE46ED89C0}"/>
          </ac:spMkLst>
        </pc:spChg>
        <pc:spChg chg="mod">
          <ac:chgData name="Albini, Emanuele" userId="fef753ae-f378-4e96-9ee6-98021b476aae" providerId="ADAL" clId="{0D636072-7A1B-4883-9405-237BCFE6C271}" dt="2020-10-22T09:21:20.262" v="43"/>
          <ac:spMkLst>
            <pc:docMk/>
            <pc:sldMk cId="2755995988" sldId="1018"/>
            <ac:spMk id="6" creationId="{1175AF9C-918E-4A47-B877-009B78FE87B7}"/>
          </ac:spMkLst>
        </pc:spChg>
        <pc:spChg chg="add mod">
          <ac:chgData name="Albini, Emanuele" userId="fef753ae-f378-4e96-9ee6-98021b476aae" providerId="ADAL" clId="{0D636072-7A1B-4883-9405-237BCFE6C271}" dt="2020-10-22T09:22:38.068" v="86" actId="1076"/>
          <ac:spMkLst>
            <pc:docMk/>
            <pc:sldMk cId="2755995988" sldId="1018"/>
            <ac:spMk id="8" creationId="{779959D6-BDFB-4EC7-9D98-0D0DA4645A34}"/>
          </ac:spMkLst>
        </pc:spChg>
        <pc:spChg chg="add mod">
          <ac:chgData name="Albini, Emanuele" userId="fef753ae-f378-4e96-9ee6-98021b476aae" providerId="ADAL" clId="{0D636072-7A1B-4883-9405-237BCFE6C271}" dt="2020-10-22T09:23:14.036" v="145" actId="20577"/>
          <ac:spMkLst>
            <pc:docMk/>
            <pc:sldMk cId="2755995988" sldId="1018"/>
            <ac:spMk id="10" creationId="{E6436825-662F-43F3-AEA4-3886E6B97FC7}"/>
          </ac:spMkLst>
        </pc:spChg>
        <pc:grpChg chg="add mod">
          <ac:chgData name="Albini, Emanuele" userId="fef753ae-f378-4e96-9ee6-98021b476aae" providerId="ADAL" clId="{0D636072-7A1B-4883-9405-237BCFE6C271}" dt="2020-10-22T09:22:47.986" v="89" actId="14100"/>
          <ac:grpSpMkLst>
            <pc:docMk/>
            <pc:sldMk cId="2755995988" sldId="1018"/>
            <ac:grpSpMk id="4" creationId="{D5953D69-569C-4641-85B2-220391B376A5}"/>
          </ac:grpSpMkLst>
        </pc:grpChg>
        <pc:picChg chg="mod">
          <ac:chgData name="Albini, Emanuele" userId="fef753ae-f378-4e96-9ee6-98021b476aae" providerId="ADAL" clId="{0D636072-7A1B-4883-9405-237BCFE6C271}" dt="2020-10-22T09:22:09.544" v="58" actId="1076"/>
          <ac:picMkLst>
            <pc:docMk/>
            <pc:sldMk cId="2755995988" sldId="1018"/>
            <ac:picMk id="5" creationId="{BD328318-70FF-45F9-81BC-075B001FDFE4}"/>
          </ac:picMkLst>
        </pc:picChg>
      </pc:sldChg>
      <pc:sldChg chg="addSp delSp modSp add del mod addAnim delAnim modAnim">
        <pc:chgData name="Albini, Emanuele" userId="fef753ae-f378-4e96-9ee6-98021b476aae" providerId="ADAL" clId="{0D636072-7A1B-4883-9405-237BCFE6C271}" dt="2020-11-03T08:36:53.081" v="465" actId="47"/>
        <pc:sldMkLst>
          <pc:docMk/>
          <pc:sldMk cId="1492785886" sldId="1019"/>
        </pc:sldMkLst>
        <pc:spChg chg="add del mod">
          <ac:chgData name="Albini, Emanuele" userId="fef753ae-f378-4e96-9ee6-98021b476aae" providerId="ADAL" clId="{0D636072-7A1B-4883-9405-237BCFE6C271}" dt="2020-10-28T16:32:59.874" v="304" actId="478"/>
          <ac:spMkLst>
            <pc:docMk/>
            <pc:sldMk cId="1492785886" sldId="1019"/>
            <ac:spMk id="16" creationId="{DFC429ED-A89D-47AE-A98D-E759DE9CB691}"/>
          </ac:spMkLst>
        </pc:spChg>
        <pc:spChg chg="del">
          <ac:chgData name="Albini, Emanuele" userId="fef753ae-f378-4e96-9ee6-98021b476aae" providerId="ADAL" clId="{0D636072-7A1B-4883-9405-237BCFE6C271}" dt="2020-10-28T16:24:14.011" v="166" actId="478"/>
          <ac:spMkLst>
            <pc:docMk/>
            <pc:sldMk cId="1492785886" sldId="1019"/>
            <ac:spMk id="25" creationId="{FD0714BC-0596-6D40-AFB0-685FB55B20E8}"/>
          </ac:spMkLst>
        </pc:spChg>
        <pc:spChg chg="del">
          <ac:chgData name="Albini, Emanuele" userId="fef753ae-f378-4e96-9ee6-98021b476aae" providerId="ADAL" clId="{0D636072-7A1B-4883-9405-237BCFE6C271}" dt="2020-10-28T16:24:16.177" v="168" actId="478"/>
          <ac:spMkLst>
            <pc:docMk/>
            <pc:sldMk cId="1492785886" sldId="1019"/>
            <ac:spMk id="26" creationId="{26D36EE3-D04A-B94E-B9B9-653BB30FD9D5}"/>
          </ac:spMkLst>
        </pc:spChg>
        <pc:spChg chg="del">
          <ac:chgData name="Albini, Emanuele" userId="fef753ae-f378-4e96-9ee6-98021b476aae" providerId="ADAL" clId="{0D636072-7A1B-4883-9405-237BCFE6C271}" dt="2020-10-28T16:24:16.774" v="169" actId="478"/>
          <ac:spMkLst>
            <pc:docMk/>
            <pc:sldMk cId="1492785886" sldId="1019"/>
            <ac:spMk id="27" creationId="{2FF05A03-7677-344D-8827-106ABDA7075C}"/>
          </ac:spMkLst>
        </pc:spChg>
        <pc:spChg chg="del">
          <ac:chgData name="Albini, Emanuele" userId="fef753ae-f378-4e96-9ee6-98021b476aae" providerId="ADAL" clId="{0D636072-7A1B-4883-9405-237BCFE6C271}" dt="2020-10-28T16:24:14.011" v="166" actId="478"/>
          <ac:spMkLst>
            <pc:docMk/>
            <pc:sldMk cId="1492785886" sldId="1019"/>
            <ac:spMk id="32" creationId="{FCD4AC5F-517E-1248-A336-3BCF5A8B7051}"/>
          </ac:spMkLst>
        </pc:spChg>
        <pc:spChg chg="del">
          <ac:chgData name="Albini, Emanuele" userId="fef753ae-f378-4e96-9ee6-98021b476aae" providerId="ADAL" clId="{0D636072-7A1B-4883-9405-237BCFE6C271}" dt="2020-10-28T16:24:14.884" v="167" actId="478"/>
          <ac:spMkLst>
            <pc:docMk/>
            <pc:sldMk cId="1492785886" sldId="1019"/>
            <ac:spMk id="33" creationId="{1A406E5C-C36B-B546-89A2-E5B973BE7279}"/>
          </ac:spMkLst>
        </pc:spChg>
        <pc:spChg chg="del mod topLvl">
          <ac:chgData name="Albini, Emanuele" userId="fef753ae-f378-4e96-9ee6-98021b476aae" providerId="ADAL" clId="{0D636072-7A1B-4883-9405-237BCFE6C271}" dt="2020-10-28T16:32:59.874" v="304" actId="478"/>
          <ac:spMkLst>
            <pc:docMk/>
            <pc:sldMk cId="1492785886" sldId="1019"/>
            <ac:spMk id="34" creationId="{E9B63E2D-663E-4F35-8AED-381B01E6EE5A}"/>
          </ac:spMkLst>
        </pc:spChg>
        <pc:spChg chg="del mod topLvl">
          <ac:chgData name="Albini, Emanuele" userId="fef753ae-f378-4e96-9ee6-98021b476aae" providerId="ADAL" clId="{0D636072-7A1B-4883-9405-237BCFE6C271}" dt="2020-10-28T16:32:59.874" v="304" actId="478"/>
          <ac:spMkLst>
            <pc:docMk/>
            <pc:sldMk cId="1492785886" sldId="1019"/>
            <ac:spMk id="35" creationId="{59D681D7-6456-4D57-9018-6B7E51A8F27A}"/>
          </ac:spMkLst>
        </pc:spChg>
        <pc:spChg chg="del mod topLvl">
          <ac:chgData name="Albini, Emanuele" userId="fef753ae-f378-4e96-9ee6-98021b476aae" providerId="ADAL" clId="{0D636072-7A1B-4883-9405-237BCFE6C271}" dt="2020-10-28T16:32:59.874" v="304" actId="478"/>
          <ac:spMkLst>
            <pc:docMk/>
            <pc:sldMk cId="1492785886" sldId="1019"/>
            <ac:spMk id="36" creationId="{CFB2CAE7-1A04-4CD6-9474-DD8A2C9FFDB0}"/>
          </ac:spMkLst>
        </pc:spChg>
        <pc:spChg chg="del mod topLvl">
          <ac:chgData name="Albini, Emanuele" userId="fef753ae-f378-4e96-9ee6-98021b476aae" providerId="ADAL" clId="{0D636072-7A1B-4883-9405-237BCFE6C271}" dt="2020-10-28T16:32:59.874" v="304" actId="478"/>
          <ac:spMkLst>
            <pc:docMk/>
            <pc:sldMk cId="1492785886" sldId="1019"/>
            <ac:spMk id="37" creationId="{F308C2AE-9AA7-41EE-BB8D-E57DF9700EC5}"/>
          </ac:spMkLst>
        </pc:spChg>
        <pc:spChg chg="del mod topLvl">
          <ac:chgData name="Albini, Emanuele" userId="fef753ae-f378-4e96-9ee6-98021b476aae" providerId="ADAL" clId="{0D636072-7A1B-4883-9405-237BCFE6C271}" dt="2020-10-28T16:32:59.874" v="304" actId="478"/>
          <ac:spMkLst>
            <pc:docMk/>
            <pc:sldMk cId="1492785886" sldId="1019"/>
            <ac:spMk id="39" creationId="{56281D2A-645F-426A-80D1-28378BE2448B}"/>
          </ac:spMkLst>
        </pc:spChg>
        <pc:spChg chg="del">
          <ac:chgData name="Albini, Emanuele" userId="fef753ae-f378-4e96-9ee6-98021b476aae" providerId="ADAL" clId="{0D636072-7A1B-4883-9405-237BCFE6C271}" dt="2020-10-28T16:24:20.212" v="172" actId="478"/>
          <ac:spMkLst>
            <pc:docMk/>
            <pc:sldMk cId="1492785886" sldId="1019"/>
            <ac:spMk id="42" creationId="{85FADE20-C5CA-4FDD-ACFD-6495F510A0CA}"/>
          </ac:spMkLst>
        </pc:spChg>
        <pc:spChg chg="del">
          <ac:chgData name="Albini, Emanuele" userId="fef753ae-f378-4e96-9ee6-98021b476aae" providerId="ADAL" clId="{0D636072-7A1B-4883-9405-237BCFE6C271}" dt="2020-10-28T16:24:21.187" v="173" actId="478"/>
          <ac:spMkLst>
            <pc:docMk/>
            <pc:sldMk cId="1492785886" sldId="1019"/>
            <ac:spMk id="91" creationId="{F26485D0-6917-47A2-A358-8EEAA4D0A9D0}"/>
          </ac:spMkLst>
        </pc:spChg>
        <pc:grpChg chg="add del">
          <ac:chgData name="Albini, Emanuele" userId="fef753ae-f378-4e96-9ee6-98021b476aae" providerId="ADAL" clId="{0D636072-7A1B-4883-9405-237BCFE6C271}" dt="2020-10-28T16:24:18.566" v="171" actId="478"/>
          <ac:grpSpMkLst>
            <pc:docMk/>
            <pc:sldMk cId="1492785886" sldId="1019"/>
            <ac:grpSpMk id="2" creationId="{185DB40F-89EB-F941-B7EF-87E4543B5895}"/>
          </ac:grpSpMkLst>
        </pc:grpChg>
        <pc:grpChg chg="add del mod">
          <ac:chgData name="Albini, Emanuele" userId="fef753ae-f378-4e96-9ee6-98021b476aae" providerId="ADAL" clId="{0D636072-7A1B-4883-9405-237BCFE6C271}" dt="2020-10-28T16:25:26.767" v="179" actId="165"/>
          <ac:grpSpMkLst>
            <pc:docMk/>
            <pc:sldMk cId="1492785886" sldId="1019"/>
            <ac:grpSpMk id="31" creationId="{3D86223B-EC62-40C7-8C6F-821B3828174C}"/>
          </ac:grpSpMkLst>
        </pc:grpChg>
        <pc:picChg chg="add del mod">
          <ac:chgData name="Albini, Emanuele" userId="fef753ae-f378-4e96-9ee6-98021b476aae" providerId="ADAL" clId="{0D636072-7A1B-4883-9405-237BCFE6C271}" dt="2020-10-28T16:24:26.243" v="176" actId="478"/>
          <ac:picMkLst>
            <pc:docMk/>
            <pc:sldMk cId="1492785886" sldId="1019"/>
            <ac:picMk id="4" creationId="{E955A690-1A4C-41A4-8A22-3D18F76B52F3}"/>
          </ac:picMkLst>
        </pc:picChg>
        <pc:cxnChg chg="del mod topLvl">
          <ac:chgData name="Albini, Emanuele" userId="fef753ae-f378-4e96-9ee6-98021b476aae" providerId="ADAL" clId="{0D636072-7A1B-4883-9405-237BCFE6C271}" dt="2020-10-28T16:32:59.874" v="304" actId="478"/>
          <ac:cxnSpMkLst>
            <pc:docMk/>
            <pc:sldMk cId="1492785886" sldId="1019"/>
            <ac:cxnSpMk id="41" creationId="{625163E5-08AA-4181-98AF-436CDDBD14AE}"/>
          </ac:cxnSpMkLst>
        </pc:cxnChg>
        <pc:cxnChg chg="del mod topLvl">
          <ac:chgData name="Albini, Emanuele" userId="fef753ae-f378-4e96-9ee6-98021b476aae" providerId="ADAL" clId="{0D636072-7A1B-4883-9405-237BCFE6C271}" dt="2020-10-28T16:29:15.512" v="249" actId="478"/>
          <ac:cxnSpMkLst>
            <pc:docMk/>
            <pc:sldMk cId="1492785886" sldId="1019"/>
            <ac:cxnSpMk id="43" creationId="{E50640D5-639E-4254-917C-D1415EC1300A}"/>
          </ac:cxnSpMkLst>
        </pc:cxnChg>
        <pc:cxnChg chg="del mod topLvl">
          <ac:chgData name="Albini, Emanuele" userId="fef753ae-f378-4e96-9ee6-98021b476aae" providerId="ADAL" clId="{0D636072-7A1B-4883-9405-237BCFE6C271}" dt="2020-10-28T16:27:15.289" v="213" actId="478"/>
          <ac:cxnSpMkLst>
            <pc:docMk/>
            <pc:sldMk cId="1492785886" sldId="1019"/>
            <ac:cxnSpMk id="52" creationId="{8583C298-76AF-4FEF-9315-FFF7E42115AB}"/>
          </ac:cxnSpMkLst>
        </pc:cxnChg>
        <pc:cxnChg chg="del mod topLvl">
          <ac:chgData name="Albini, Emanuele" userId="fef753ae-f378-4e96-9ee6-98021b476aae" providerId="ADAL" clId="{0D636072-7A1B-4883-9405-237BCFE6C271}" dt="2020-10-28T16:27:02.575" v="208" actId="478"/>
          <ac:cxnSpMkLst>
            <pc:docMk/>
            <pc:sldMk cId="1492785886" sldId="1019"/>
            <ac:cxnSpMk id="53" creationId="{63AFD061-4E16-45E4-B48A-A58CF010A763}"/>
          </ac:cxnSpMkLst>
        </pc:cxnChg>
        <pc:cxnChg chg="add del mod">
          <ac:chgData name="Albini, Emanuele" userId="fef753ae-f378-4e96-9ee6-98021b476aae" providerId="ADAL" clId="{0D636072-7A1B-4883-9405-237BCFE6C271}" dt="2020-10-28T16:29:16.148" v="250" actId="478"/>
          <ac:cxnSpMkLst>
            <pc:docMk/>
            <pc:sldMk cId="1492785886" sldId="1019"/>
            <ac:cxnSpMk id="57" creationId="{D24B83D0-AA93-4B3B-BCAD-9EE2B34E0F2C}"/>
          </ac:cxnSpMkLst>
        </pc:cxnChg>
        <pc:cxnChg chg="add del mod">
          <ac:chgData name="Albini, Emanuele" userId="fef753ae-f378-4e96-9ee6-98021b476aae" providerId="ADAL" clId="{0D636072-7A1B-4883-9405-237BCFE6C271}" dt="2020-10-28T16:29:14.486" v="247" actId="478"/>
          <ac:cxnSpMkLst>
            <pc:docMk/>
            <pc:sldMk cId="1492785886" sldId="1019"/>
            <ac:cxnSpMk id="65" creationId="{63E0A9D2-844A-4240-9C54-0D444D28F3B9}"/>
          </ac:cxnSpMkLst>
        </pc:cxnChg>
        <pc:cxnChg chg="add del mod">
          <ac:chgData name="Albini, Emanuele" userId="fef753ae-f378-4e96-9ee6-98021b476aae" providerId="ADAL" clId="{0D636072-7A1B-4883-9405-237BCFE6C271}" dt="2020-10-28T16:29:16.807" v="251" actId="478"/>
          <ac:cxnSpMkLst>
            <pc:docMk/>
            <pc:sldMk cId="1492785886" sldId="1019"/>
            <ac:cxnSpMk id="69" creationId="{892D847F-F4B0-4F83-8282-B8BA8967CE1E}"/>
          </ac:cxnSpMkLst>
        </pc:cxnChg>
        <pc:cxnChg chg="add del mod">
          <ac:chgData name="Albini, Emanuele" userId="fef753ae-f378-4e96-9ee6-98021b476aae" providerId="ADAL" clId="{0D636072-7A1B-4883-9405-237BCFE6C271}" dt="2020-10-28T16:29:13.778" v="246" actId="478"/>
          <ac:cxnSpMkLst>
            <pc:docMk/>
            <pc:sldMk cId="1492785886" sldId="1019"/>
            <ac:cxnSpMk id="75" creationId="{DC1CA969-0438-4C69-AE30-8F21A79D6A49}"/>
          </ac:cxnSpMkLst>
        </pc:cxnChg>
        <pc:cxnChg chg="add del mod">
          <ac:chgData name="Albini, Emanuele" userId="fef753ae-f378-4e96-9ee6-98021b476aae" providerId="ADAL" clId="{0D636072-7A1B-4883-9405-237BCFE6C271}" dt="2020-10-28T16:29:14.831" v="248" actId="478"/>
          <ac:cxnSpMkLst>
            <pc:docMk/>
            <pc:sldMk cId="1492785886" sldId="1019"/>
            <ac:cxnSpMk id="85" creationId="{1ADDA589-1DD8-41EF-A0D5-33EBFE6EF0F1}"/>
          </ac:cxnSpMkLst>
        </pc:cxnChg>
        <pc:cxnChg chg="add del mod">
          <ac:chgData name="Albini, Emanuele" userId="fef753ae-f378-4e96-9ee6-98021b476aae" providerId="ADAL" clId="{0D636072-7A1B-4883-9405-237BCFE6C271}" dt="2020-10-28T16:32:59.874" v="304" actId="478"/>
          <ac:cxnSpMkLst>
            <pc:docMk/>
            <pc:sldMk cId="1492785886" sldId="1019"/>
            <ac:cxnSpMk id="100" creationId="{44870C17-E15B-4711-8118-C33D7B70A31D}"/>
          </ac:cxnSpMkLst>
        </pc:cxnChg>
        <pc:cxnChg chg="add del mod">
          <ac:chgData name="Albini, Emanuele" userId="fef753ae-f378-4e96-9ee6-98021b476aae" providerId="ADAL" clId="{0D636072-7A1B-4883-9405-237BCFE6C271}" dt="2020-10-28T16:32:59.874" v="304" actId="478"/>
          <ac:cxnSpMkLst>
            <pc:docMk/>
            <pc:sldMk cId="1492785886" sldId="1019"/>
            <ac:cxnSpMk id="109" creationId="{108DFAD0-B6E0-4ECA-A40D-1CF23724E0F2}"/>
          </ac:cxnSpMkLst>
        </pc:cxnChg>
        <pc:cxnChg chg="add del mod">
          <ac:chgData name="Albini, Emanuele" userId="fef753ae-f378-4e96-9ee6-98021b476aae" providerId="ADAL" clId="{0D636072-7A1B-4883-9405-237BCFE6C271}" dt="2020-10-28T16:32:59.874" v="304" actId="478"/>
          <ac:cxnSpMkLst>
            <pc:docMk/>
            <pc:sldMk cId="1492785886" sldId="1019"/>
            <ac:cxnSpMk id="113" creationId="{16E68600-446F-4F9E-9EB1-B49FF04ED85F}"/>
          </ac:cxnSpMkLst>
        </pc:cxnChg>
        <pc:cxnChg chg="add del mod">
          <ac:chgData name="Albini, Emanuele" userId="fef753ae-f378-4e96-9ee6-98021b476aae" providerId="ADAL" clId="{0D636072-7A1B-4883-9405-237BCFE6C271}" dt="2020-10-28T16:32:59.874" v="304" actId="478"/>
          <ac:cxnSpMkLst>
            <pc:docMk/>
            <pc:sldMk cId="1492785886" sldId="1019"/>
            <ac:cxnSpMk id="117" creationId="{10FC7E3A-EF22-4BD3-B4AB-778066A0A806}"/>
          </ac:cxnSpMkLst>
        </pc:cxnChg>
      </pc:sldChg>
      <pc:sldChg chg="addSp delSp modSp new mod ord">
        <pc:chgData name="Albini, Emanuele" userId="fef753ae-f378-4e96-9ee6-98021b476aae" providerId="ADAL" clId="{0D636072-7A1B-4883-9405-237BCFE6C271}" dt="2020-11-04T09:56:07.802" v="18792"/>
        <pc:sldMkLst>
          <pc:docMk/>
          <pc:sldMk cId="1552982514" sldId="1020"/>
        </pc:sldMkLst>
        <pc:spChg chg="mod">
          <ac:chgData name="Albini, Emanuele" userId="fef753ae-f378-4e96-9ee6-98021b476aae" providerId="ADAL" clId="{0D636072-7A1B-4883-9405-237BCFE6C271}" dt="2020-11-03T20:52:44.617" v="5678" actId="20577"/>
          <ac:spMkLst>
            <pc:docMk/>
            <pc:sldMk cId="1552982514" sldId="1020"/>
            <ac:spMk id="2" creationId="{B418C738-1DB8-4AED-ADC3-045938EB0802}"/>
          </ac:spMkLst>
        </pc:spChg>
        <pc:spChg chg="del">
          <ac:chgData name="Albini, Emanuele" userId="fef753ae-f378-4e96-9ee6-98021b476aae" providerId="ADAL" clId="{0D636072-7A1B-4883-9405-237BCFE6C271}" dt="2020-10-28T22:15:18.220" v="309" actId="478"/>
          <ac:spMkLst>
            <pc:docMk/>
            <pc:sldMk cId="1552982514" sldId="1020"/>
            <ac:spMk id="3" creationId="{4CC3D4BB-EE61-4BD8-864F-4F8844FEF7D4}"/>
          </ac:spMkLst>
        </pc:spChg>
        <pc:spChg chg="add mod">
          <ac:chgData name="Albini, Emanuele" userId="fef753ae-f378-4e96-9ee6-98021b476aae" providerId="ADAL" clId="{0D636072-7A1B-4883-9405-237BCFE6C271}" dt="2020-11-03T20:55:27.148" v="5953" actId="20577"/>
          <ac:spMkLst>
            <pc:docMk/>
            <pc:sldMk cId="1552982514" sldId="1020"/>
            <ac:spMk id="7" creationId="{C9BC7042-D458-4580-96B2-71B994345C8F}"/>
          </ac:spMkLst>
        </pc:spChg>
        <pc:spChg chg="add mod ord">
          <ac:chgData name="Albini, Emanuele" userId="fef753ae-f378-4e96-9ee6-98021b476aae" providerId="ADAL" clId="{0D636072-7A1B-4883-9405-237BCFE6C271}" dt="2020-11-03T20:54:24.158" v="5853" actId="167"/>
          <ac:spMkLst>
            <pc:docMk/>
            <pc:sldMk cId="1552982514" sldId="1020"/>
            <ac:spMk id="8" creationId="{BB5EC1AE-B1DC-40C6-92A3-37D88C8535F2}"/>
          </ac:spMkLst>
        </pc:spChg>
        <pc:spChg chg="add mod ord">
          <ac:chgData name="Albini, Emanuele" userId="fef753ae-f378-4e96-9ee6-98021b476aae" providerId="ADAL" clId="{0D636072-7A1B-4883-9405-237BCFE6C271}" dt="2020-11-03T20:54:57.439" v="5862" actId="1037"/>
          <ac:spMkLst>
            <pc:docMk/>
            <pc:sldMk cId="1552982514" sldId="1020"/>
            <ac:spMk id="10" creationId="{EF0CFD69-AAF7-4720-93DE-790EDFC8BED0}"/>
          </ac:spMkLst>
        </pc:spChg>
        <pc:spChg chg="add mod ord">
          <ac:chgData name="Albini, Emanuele" userId="fef753ae-f378-4e96-9ee6-98021b476aae" providerId="ADAL" clId="{0D636072-7A1B-4883-9405-237BCFE6C271}" dt="2020-11-03T20:55:49.950" v="5967" actId="1036"/>
          <ac:spMkLst>
            <pc:docMk/>
            <pc:sldMk cId="1552982514" sldId="1020"/>
            <ac:spMk id="12" creationId="{7EA71624-D85E-4176-A83C-FD516126B1D9}"/>
          </ac:spMkLst>
        </pc:spChg>
        <pc:picChg chg="add del mod">
          <ac:chgData name="Albini, Emanuele" userId="fef753ae-f378-4e96-9ee6-98021b476aae" providerId="ADAL" clId="{0D636072-7A1B-4883-9405-237BCFE6C271}" dt="2020-11-03T15:59:43.555" v="3082" actId="478"/>
          <ac:picMkLst>
            <pc:docMk/>
            <pc:sldMk cId="1552982514" sldId="1020"/>
            <ac:picMk id="3" creationId="{F46531D8-EC05-4417-B410-795245124AA4}"/>
          </ac:picMkLst>
        </pc:picChg>
        <pc:picChg chg="add del mod">
          <ac:chgData name="Albini, Emanuele" userId="fef753ae-f378-4e96-9ee6-98021b476aae" providerId="ADAL" clId="{0D636072-7A1B-4883-9405-237BCFE6C271}" dt="2020-11-03T16:27:56.687" v="3106" actId="21"/>
          <ac:picMkLst>
            <pc:docMk/>
            <pc:sldMk cId="1552982514" sldId="1020"/>
            <ac:picMk id="4" creationId="{0C26F543-1BE7-44F6-9FA0-1C1856AF6EC8}"/>
          </ac:picMkLst>
        </pc:picChg>
        <pc:picChg chg="add del mod">
          <ac:chgData name="Albini, Emanuele" userId="fef753ae-f378-4e96-9ee6-98021b476aae" providerId="ADAL" clId="{0D636072-7A1B-4883-9405-237BCFE6C271}" dt="2020-10-28T22:21:01.327" v="313" actId="478"/>
          <ac:picMkLst>
            <pc:docMk/>
            <pc:sldMk cId="1552982514" sldId="1020"/>
            <ac:picMk id="4" creationId="{517AC9DB-F67F-430D-AC05-081455DE9DF3}"/>
          </ac:picMkLst>
        </pc:picChg>
        <pc:picChg chg="add mod">
          <ac:chgData name="Albini, Emanuele" userId="fef753ae-f378-4e96-9ee6-98021b476aae" providerId="ADAL" clId="{0D636072-7A1B-4883-9405-237BCFE6C271}" dt="2020-11-03T20:55:32.754" v="5955" actId="1076"/>
          <ac:picMkLst>
            <pc:docMk/>
            <pc:sldMk cId="1552982514" sldId="1020"/>
            <ac:picMk id="6" creationId="{0982EF8F-83D5-4D36-8510-AACA01E57F65}"/>
          </ac:picMkLst>
        </pc:picChg>
      </pc:sldChg>
      <pc:sldChg chg="addSp delSp modSp add mod ord modAnim modNotesTx">
        <pc:chgData name="Albini, Emanuele" userId="fef753ae-f378-4e96-9ee6-98021b476aae" providerId="ADAL" clId="{0D636072-7A1B-4883-9405-237BCFE6C271}" dt="2020-11-04T10:43:27.424" v="21756" actId="20577"/>
        <pc:sldMkLst>
          <pc:docMk/>
          <pc:sldMk cId="1861845642" sldId="1021"/>
        </pc:sldMkLst>
        <pc:spChg chg="mod">
          <ac:chgData name="Albini, Emanuele" userId="fef753ae-f378-4e96-9ee6-98021b476aae" providerId="ADAL" clId="{0D636072-7A1B-4883-9405-237BCFE6C271}" dt="2020-11-03T20:04:30.611" v="3363" actId="1076"/>
          <ac:spMkLst>
            <pc:docMk/>
            <pc:sldMk cId="1861845642" sldId="1021"/>
            <ac:spMk id="3" creationId="{510A035C-F8D1-4E8F-980C-9ADF3B35FD19}"/>
          </ac:spMkLst>
        </pc:spChg>
        <pc:spChg chg="add mod">
          <ac:chgData name="Albini, Emanuele" userId="fef753ae-f378-4e96-9ee6-98021b476aae" providerId="ADAL" clId="{0D636072-7A1B-4883-9405-237BCFE6C271}" dt="2020-11-03T08:36:02.124" v="402" actId="1076"/>
          <ac:spMkLst>
            <pc:docMk/>
            <pc:sldMk cId="1861845642" sldId="1021"/>
            <ac:spMk id="6" creationId="{7E32F969-199F-4CE8-B3F9-C7F032008C53}"/>
          </ac:spMkLst>
        </pc:spChg>
        <pc:spChg chg="add mod">
          <ac:chgData name="Albini, Emanuele" userId="fef753ae-f378-4e96-9ee6-98021b476aae" providerId="ADAL" clId="{0D636072-7A1B-4883-9405-237BCFE6C271}" dt="2020-11-03T14:57:17.305" v="2850" actId="14100"/>
          <ac:spMkLst>
            <pc:docMk/>
            <pc:sldMk cId="1861845642" sldId="1021"/>
            <ac:spMk id="7" creationId="{BB9650CC-9825-49B9-9BBD-24C6ACB0CAA9}"/>
          </ac:spMkLst>
        </pc:spChg>
        <pc:spChg chg="add mod">
          <ac:chgData name="Albini, Emanuele" userId="fef753ae-f378-4e96-9ee6-98021b476aae" providerId="ADAL" clId="{0D636072-7A1B-4883-9405-237BCFE6C271}" dt="2020-11-04T10:43:27.424" v="21756" actId="20577"/>
          <ac:spMkLst>
            <pc:docMk/>
            <pc:sldMk cId="1861845642" sldId="1021"/>
            <ac:spMk id="8" creationId="{A6CE0510-7013-4B88-867F-27121848747C}"/>
          </ac:spMkLst>
        </pc:spChg>
        <pc:spChg chg="add mod">
          <ac:chgData name="Albini, Emanuele" userId="fef753ae-f378-4e96-9ee6-98021b476aae" providerId="ADAL" clId="{0D636072-7A1B-4883-9405-237BCFE6C271}" dt="2020-11-03T20:04:19.689" v="3357" actId="1076"/>
          <ac:spMkLst>
            <pc:docMk/>
            <pc:sldMk cId="1861845642" sldId="1021"/>
            <ac:spMk id="11" creationId="{3343B422-E9E1-41EC-A1B0-5D8F40B44402}"/>
          </ac:spMkLst>
        </pc:spChg>
        <pc:spChg chg="add del mod">
          <ac:chgData name="Albini, Emanuele" userId="fef753ae-f378-4e96-9ee6-98021b476aae" providerId="ADAL" clId="{0D636072-7A1B-4883-9405-237BCFE6C271}" dt="2020-11-03T20:04:34.507" v="3364" actId="1076"/>
          <ac:spMkLst>
            <pc:docMk/>
            <pc:sldMk cId="1861845642" sldId="1021"/>
            <ac:spMk id="13" creationId="{6B352FBD-7B27-4EB9-8638-0C208A58BBC5}"/>
          </ac:spMkLst>
        </pc:spChg>
        <pc:spChg chg="add mod">
          <ac:chgData name="Albini, Emanuele" userId="fef753ae-f378-4e96-9ee6-98021b476aae" providerId="ADAL" clId="{0D636072-7A1B-4883-9405-237BCFE6C271}" dt="2020-11-04T09:55:26.668" v="18777" actId="20577"/>
          <ac:spMkLst>
            <pc:docMk/>
            <pc:sldMk cId="1861845642" sldId="1021"/>
            <ac:spMk id="14" creationId="{0FEA3062-A993-43EE-870B-937EDC2CFD07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21" creationId="{70582DDD-E499-448B-9E34-B3A5CD9426CE}"/>
          </ac:spMkLst>
        </pc:spChg>
        <pc:spChg chg="mod">
          <ac:chgData name="Albini, Emanuele" userId="fef753ae-f378-4e96-9ee6-98021b476aae" providerId="ADAL" clId="{0D636072-7A1B-4883-9405-237BCFE6C271}" dt="2020-11-03T15:00:42.382" v="2924" actId="20577"/>
          <ac:spMkLst>
            <pc:docMk/>
            <pc:sldMk cId="1861845642" sldId="1021"/>
            <ac:spMk id="22" creationId="{953B17F2-B3F0-784D-858B-FBA23859D23A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23" creationId="{6C934FE1-D773-4439-B562-F1883C5CED6E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25" creationId="{5C457B80-C5E5-43DA-8A2F-A5A1C11A3182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26" creationId="{5757CD23-038A-47A5-BEDE-0F54128C827F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28" creationId="{216B854C-A0D8-4C1A-991D-35640DF6BB3B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31" creationId="{924E901A-C334-4BBC-A883-B6B85802F92E}"/>
          </ac:spMkLst>
        </pc:spChg>
        <pc:spChg chg="add del mod">
          <ac:chgData name="Albini, Emanuele" userId="fef753ae-f378-4e96-9ee6-98021b476aae" providerId="ADAL" clId="{0D636072-7A1B-4883-9405-237BCFE6C271}" dt="2020-11-03T08:34:42.637" v="391"/>
          <ac:spMkLst>
            <pc:docMk/>
            <pc:sldMk cId="1861845642" sldId="1021"/>
            <ac:spMk id="32" creationId="{93BF497B-6329-4F1F-AD56-840B45AB91B6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34" creationId="{0ECBC0CB-357C-460A-A3DB-CA5AD01352D2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35" creationId="{9468EA88-D3A5-46E3-846D-C5693727C004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37" creationId="{B6FA2A7F-7482-48CC-A43B-63D3ADF3CE60}"/>
          </ac:spMkLst>
        </pc:spChg>
        <pc:spChg chg="mod">
          <ac:chgData name="Albini, Emanuele" userId="fef753ae-f378-4e96-9ee6-98021b476aae" providerId="ADAL" clId="{0D636072-7A1B-4883-9405-237BCFE6C271}" dt="2020-11-03T20:04:19.689" v="3357" actId="1076"/>
          <ac:spMkLst>
            <pc:docMk/>
            <pc:sldMk cId="1861845642" sldId="1021"/>
            <ac:spMk id="38" creationId="{DEBEA68C-C138-4CBE-9A07-BBAEFC1FD01C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39" creationId="{A8233B8F-8B81-4DA5-848E-35563FDA6CA3}"/>
          </ac:spMkLst>
        </pc:spChg>
        <pc:spChg chg="add del mod">
          <ac:chgData name="Albini, Emanuele" userId="fef753ae-f378-4e96-9ee6-98021b476aae" providerId="ADAL" clId="{0D636072-7A1B-4883-9405-237BCFE6C271}" dt="2020-11-03T08:34:42.637" v="391"/>
          <ac:spMkLst>
            <pc:docMk/>
            <pc:sldMk cId="1861845642" sldId="1021"/>
            <ac:spMk id="41" creationId="{53B00634-067E-4CC8-824E-DF5E08E599BD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43" creationId="{4C692CE2-2488-47F3-BE2F-39B04EC037BB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52" creationId="{AC713F8E-6B3C-4173-858B-17C99721F800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56" creationId="{D672BF68-3737-42C5-AA49-9F568F8337B3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57" creationId="{6D4FA07A-25F5-423D-8225-0914F2E75D78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59" creationId="{0D17A2D1-9706-42D3-BD9B-52B9F6C2279F}"/>
          </ac:spMkLst>
        </pc:spChg>
        <pc:spChg chg="mod">
          <ac:chgData name="Albini, Emanuele" userId="fef753ae-f378-4e96-9ee6-98021b476aae" providerId="ADAL" clId="{0D636072-7A1B-4883-9405-237BCFE6C271}" dt="2020-11-03T08:16:24.436" v="386"/>
          <ac:spMkLst>
            <pc:docMk/>
            <pc:sldMk cId="1861845642" sldId="1021"/>
            <ac:spMk id="60" creationId="{5F5D474B-4235-4BB9-B406-BA7EB8CBCCB2}"/>
          </ac:spMkLst>
        </pc:spChg>
        <pc:spChg chg="add mod">
          <ac:chgData name="Albini, Emanuele" userId="fef753ae-f378-4e96-9ee6-98021b476aae" providerId="ADAL" clId="{0D636072-7A1B-4883-9405-237BCFE6C271}" dt="2020-11-04T09:55:33.999" v="18787" actId="1035"/>
          <ac:spMkLst>
            <pc:docMk/>
            <pc:sldMk cId="1861845642" sldId="1021"/>
            <ac:spMk id="62" creationId="{E6543245-3B45-43E6-9AD1-B7283D20598B}"/>
          </ac:spMkLst>
        </pc:spChg>
        <pc:grpChg chg="mod">
          <ac:chgData name="Albini, Emanuele" userId="fef753ae-f378-4e96-9ee6-98021b476aae" providerId="ADAL" clId="{0D636072-7A1B-4883-9405-237BCFE6C271}" dt="2020-11-03T20:04:24.103" v="3359" actId="1076"/>
          <ac:grpSpMkLst>
            <pc:docMk/>
            <pc:sldMk cId="1861845642" sldId="1021"/>
            <ac:grpSpMk id="2" creationId="{185DB40F-89EB-F941-B7EF-87E4543B5895}"/>
          </ac:grpSpMkLst>
        </pc:grpChg>
        <pc:grpChg chg="add del mod">
          <ac:chgData name="Albini, Emanuele" userId="fef753ae-f378-4e96-9ee6-98021b476aae" providerId="ADAL" clId="{0D636072-7A1B-4883-9405-237BCFE6C271}" dt="2020-11-03T08:34:42.637" v="391"/>
          <ac:grpSpMkLst>
            <pc:docMk/>
            <pc:sldMk cId="1861845642" sldId="1021"/>
            <ac:grpSpMk id="20" creationId="{1086C412-04D0-4F6D-9C5E-0ADFD07185D2}"/>
          </ac:grpSpMkLst>
        </pc:grpChg>
        <pc:grpChg chg="add del mod">
          <ac:chgData name="Albini, Emanuele" userId="fef753ae-f378-4e96-9ee6-98021b476aae" providerId="ADAL" clId="{0D636072-7A1B-4883-9405-237BCFE6C271}" dt="2020-11-03T08:34:42.637" v="391"/>
          <ac:grpSpMkLst>
            <pc:docMk/>
            <pc:sldMk cId="1861845642" sldId="1021"/>
            <ac:grpSpMk id="24" creationId="{B8C462CE-879F-456C-97E8-F0F020F4986B}"/>
          </ac:grpSpMkLst>
        </pc:grpChg>
        <pc:grpChg chg="add del mod">
          <ac:chgData name="Albini, Emanuele" userId="fef753ae-f378-4e96-9ee6-98021b476aae" providerId="ADAL" clId="{0D636072-7A1B-4883-9405-237BCFE6C271}" dt="2020-11-03T08:34:42.637" v="391"/>
          <ac:grpSpMkLst>
            <pc:docMk/>
            <pc:sldMk cId="1861845642" sldId="1021"/>
            <ac:grpSpMk id="27" creationId="{4455EA3A-22C8-4FF5-A828-4CAEFBDCCA5C}"/>
          </ac:grpSpMkLst>
        </pc:grpChg>
        <pc:grpChg chg="add del mod">
          <ac:chgData name="Albini, Emanuele" userId="fef753ae-f378-4e96-9ee6-98021b476aae" providerId="ADAL" clId="{0D636072-7A1B-4883-9405-237BCFE6C271}" dt="2020-11-03T08:34:42.637" v="391"/>
          <ac:grpSpMkLst>
            <pc:docMk/>
            <pc:sldMk cId="1861845642" sldId="1021"/>
            <ac:grpSpMk id="33" creationId="{3534FB4E-0A43-4B11-A9E0-0C5F57C52195}"/>
          </ac:grpSpMkLst>
        </pc:grpChg>
        <pc:grpChg chg="add del mod">
          <ac:chgData name="Albini, Emanuele" userId="fef753ae-f378-4e96-9ee6-98021b476aae" providerId="ADAL" clId="{0D636072-7A1B-4883-9405-237BCFE6C271}" dt="2020-11-03T08:34:42.637" v="391"/>
          <ac:grpSpMkLst>
            <pc:docMk/>
            <pc:sldMk cId="1861845642" sldId="1021"/>
            <ac:grpSpMk id="36" creationId="{6910C3FE-B420-4667-A6C3-F5996A4CFF01}"/>
          </ac:grpSpMkLst>
        </pc:grpChg>
        <pc:grpChg chg="add del mod">
          <ac:chgData name="Albini, Emanuele" userId="fef753ae-f378-4e96-9ee6-98021b476aae" providerId="ADAL" clId="{0D636072-7A1B-4883-9405-237BCFE6C271}" dt="2020-11-03T08:34:42.637" v="391"/>
          <ac:grpSpMkLst>
            <pc:docMk/>
            <pc:sldMk cId="1861845642" sldId="1021"/>
            <ac:grpSpMk id="42" creationId="{C2D2AD28-E8B8-41E3-8F8D-B666DB334470}"/>
          </ac:grpSpMkLst>
        </pc:grpChg>
        <pc:grpChg chg="mod">
          <ac:chgData name="Albini, Emanuele" userId="fef753ae-f378-4e96-9ee6-98021b476aae" providerId="ADAL" clId="{0D636072-7A1B-4883-9405-237BCFE6C271}" dt="2020-11-03T14:56:35.156" v="2804" actId="14100"/>
          <ac:grpSpMkLst>
            <pc:docMk/>
            <pc:sldMk cId="1861845642" sldId="1021"/>
            <ac:grpSpMk id="44" creationId="{8A4ECB11-9994-4F9E-B9A6-46429F4C69B0}"/>
          </ac:grpSpMkLst>
        </pc:grpChg>
        <pc:grpChg chg="add del mod">
          <ac:chgData name="Albini, Emanuele" userId="fef753ae-f378-4e96-9ee6-98021b476aae" providerId="ADAL" clId="{0D636072-7A1B-4883-9405-237BCFE6C271}" dt="2020-11-03T08:34:42.637" v="391"/>
          <ac:grpSpMkLst>
            <pc:docMk/>
            <pc:sldMk cId="1861845642" sldId="1021"/>
            <ac:grpSpMk id="53" creationId="{40D6B681-051B-40FC-AC8D-82D3D061C2BB}"/>
          </ac:grpSpMkLst>
        </pc:grpChg>
        <pc:grpChg chg="add del mod">
          <ac:chgData name="Albini, Emanuele" userId="fef753ae-f378-4e96-9ee6-98021b476aae" providerId="ADAL" clId="{0D636072-7A1B-4883-9405-237BCFE6C271}" dt="2020-11-03T08:34:42.637" v="391"/>
          <ac:grpSpMkLst>
            <pc:docMk/>
            <pc:sldMk cId="1861845642" sldId="1021"/>
            <ac:grpSpMk id="58" creationId="{20288B6E-0E70-4D0F-B555-926FE62E7D5E}"/>
          </ac:grpSpMkLst>
        </pc:grpChg>
        <pc:picChg chg="add del mod">
          <ac:chgData name="Albini, Emanuele" userId="fef753ae-f378-4e96-9ee6-98021b476aae" providerId="ADAL" clId="{0D636072-7A1B-4883-9405-237BCFE6C271}" dt="2020-11-03T09:17:45.524" v="957" actId="478"/>
          <ac:picMkLst>
            <pc:docMk/>
            <pc:sldMk cId="1861845642" sldId="1021"/>
            <ac:picMk id="4" creationId="{4FD0FCF2-17AB-4119-A3A8-BE92380A659A}"/>
          </ac:picMkLst>
        </pc:picChg>
        <pc:picChg chg="add mod">
          <ac:chgData name="Albini, Emanuele" userId="fef753ae-f378-4e96-9ee6-98021b476aae" providerId="ADAL" clId="{0D636072-7A1B-4883-9405-237BCFE6C271}" dt="2020-11-04T09:55:33.999" v="18787" actId="1035"/>
          <ac:picMkLst>
            <pc:docMk/>
            <pc:sldMk cId="1861845642" sldId="1021"/>
            <ac:picMk id="9" creationId="{2B626D4B-E798-4645-80B3-3A723A9BB163}"/>
          </ac:picMkLst>
        </pc:picChg>
        <pc:picChg chg="add mod">
          <ac:chgData name="Albini, Emanuele" userId="fef753ae-f378-4e96-9ee6-98021b476aae" providerId="ADAL" clId="{0D636072-7A1B-4883-9405-237BCFE6C271}" dt="2020-11-04T09:55:33.999" v="18787" actId="1035"/>
          <ac:picMkLst>
            <pc:docMk/>
            <pc:sldMk cId="1861845642" sldId="1021"/>
            <ac:picMk id="10" creationId="{A18289D3-4316-4B97-983A-F249E1BFA530}"/>
          </ac:picMkLst>
        </pc:picChg>
        <pc:picChg chg="add mod">
          <ac:chgData name="Albini, Emanuele" userId="fef753ae-f378-4e96-9ee6-98021b476aae" providerId="ADAL" clId="{0D636072-7A1B-4883-9405-237BCFE6C271}" dt="2020-11-03T20:04:48.222" v="3369" actId="1076"/>
          <ac:picMkLst>
            <pc:docMk/>
            <pc:sldMk cId="1861845642" sldId="1021"/>
            <ac:picMk id="12" creationId="{8FFCD5A6-93A3-4238-888E-F82FD75CBB4E}"/>
          </ac:picMkLst>
        </pc:picChg>
        <pc:picChg chg="mod">
          <ac:chgData name="Albini, Emanuele" userId="fef753ae-f378-4e96-9ee6-98021b476aae" providerId="ADAL" clId="{0D636072-7A1B-4883-9405-237BCFE6C271}" dt="2020-11-03T20:04:16.053" v="3356" actId="1076"/>
          <ac:picMkLst>
            <pc:docMk/>
            <pc:sldMk cId="1861845642" sldId="1021"/>
            <ac:picMk id="40" creationId="{2D1BC0D4-9F72-484B-AA1C-E54D61EFB40E}"/>
          </ac:picMkLst>
        </pc:picChg>
      </pc:sldChg>
      <pc:sldChg chg="addSp delSp modSp add del mod">
        <pc:chgData name="Albini, Emanuele" userId="fef753ae-f378-4e96-9ee6-98021b476aae" providerId="ADAL" clId="{0D636072-7A1B-4883-9405-237BCFE6C271}" dt="2020-11-03T15:02:18.010" v="2955" actId="47"/>
        <pc:sldMkLst>
          <pc:docMk/>
          <pc:sldMk cId="2397938928" sldId="1022"/>
        </pc:sldMkLst>
        <pc:spChg chg="add del mod">
          <ac:chgData name="Albini, Emanuele" userId="fef753ae-f378-4e96-9ee6-98021b476aae" providerId="ADAL" clId="{0D636072-7A1B-4883-9405-237BCFE6C271}" dt="2020-11-03T09:14:19.856" v="916" actId="478"/>
          <ac:spMkLst>
            <pc:docMk/>
            <pc:sldMk cId="2397938928" sldId="1022"/>
            <ac:spMk id="10" creationId="{5F92C9AA-EC33-43D7-B6E8-88D4083B78B4}"/>
          </ac:spMkLst>
        </pc:spChg>
        <pc:spChg chg="add mod">
          <ac:chgData name="Albini, Emanuele" userId="fef753ae-f378-4e96-9ee6-98021b476aae" providerId="ADAL" clId="{0D636072-7A1B-4883-9405-237BCFE6C271}" dt="2020-11-03T14:58:46.388" v="2858" actId="1076"/>
          <ac:spMkLst>
            <pc:docMk/>
            <pc:sldMk cId="2397938928" sldId="1022"/>
            <ac:spMk id="11" creationId="{C3DA33C4-35A6-4BDB-AAD6-23E806572BEA}"/>
          </ac:spMkLst>
        </pc:spChg>
        <pc:grpChg chg="add del">
          <ac:chgData name="Albini, Emanuele" userId="fef753ae-f378-4e96-9ee6-98021b476aae" providerId="ADAL" clId="{0D636072-7A1B-4883-9405-237BCFE6C271}" dt="2020-11-03T10:04:41.774" v="974" actId="478"/>
          <ac:grpSpMkLst>
            <pc:docMk/>
            <pc:sldMk cId="2397938928" sldId="1022"/>
            <ac:grpSpMk id="44" creationId="{8A4ECB11-9994-4F9E-B9A6-46429F4C69B0}"/>
          </ac:grpSpMkLst>
        </pc:grpChg>
        <pc:picChg chg="del">
          <ac:chgData name="Albini, Emanuele" userId="fef753ae-f378-4e96-9ee6-98021b476aae" providerId="ADAL" clId="{0D636072-7A1B-4883-9405-237BCFE6C271}" dt="2020-11-03T09:17:29.575" v="950" actId="478"/>
          <ac:picMkLst>
            <pc:docMk/>
            <pc:sldMk cId="2397938928" sldId="1022"/>
            <ac:picMk id="4" creationId="{4FD0FCF2-17AB-4119-A3A8-BE92380A659A}"/>
          </ac:picMkLst>
        </pc:picChg>
        <pc:picChg chg="add del mod">
          <ac:chgData name="Albini, Emanuele" userId="fef753ae-f378-4e96-9ee6-98021b476aae" providerId="ADAL" clId="{0D636072-7A1B-4883-9405-237BCFE6C271}" dt="2020-11-03T09:17:51.883" v="960" actId="478"/>
          <ac:picMkLst>
            <pc:docMk/>
            <pc:sldMk cId="2397938928" sldId="1022"/>
            <ac:picMk id="12" creationId="{13F49700-177D-4EE0-A693-92D656186C0B}"/>
          </ac:picMkLst>
        </pc:picChg>
        <pc:picChg chg="add mod">
          <ac:chgData name="Albini, Emanuele" userId="fef753ae-f378-4e96-9ee6-98021b476aae" providerId="ADAL" clId="{0D636072-7A1B-4883-9405-237BCFE6C271}" dt="2020-11-03T14:58:47.888" v="2860" actId="1076"/>
          <ac:picMkLst>
            <pc:docMk/>
            <pc:sldMk cId="2397938928" sldId="1022"/>
            <ac:picMk id="13" creationId="{86E8D2E0-09C2-4F6B-B6ED-760888D2FBC5}"/>
          </ac:picMkLst>
        </pc:picChg>
        <pc:picChg chg="add mod">
          <ac:chgData name="Albini, Emanuele" userId="fef753ae-f378-4e96-9ee6-98021b476aae" providerId="ADAL" clId="{0D636072-7A1B-4883-9405-237BCFE6C271}" dt="2020-11-03T10:04:49.765" v="980" actId="14100"/>
          <ac:picMkLst>
            <pc:docMk/>
            <pc:sldMk cId="2397938928" sldId="1022"/>
            <ac:picMk id="14" creationId="{9A9B4FF8-DAB8-474D-8007-9596148EAE29}"/>
          </ac:picMkLst>
        </pc:picChg>
      </pc:sldChg>
      <pc:sldChg chg="add del modNotesTx">
        <pc:chgData name="Albini, Emanuele" userId="fef753ae-f378-4e96-9ee6-98021b476aae" providerId="ADAL" clId="{0D636072-7A1B-4883-9405-237BCFE6C271}" dt="2020-11-03T20:05:36.958" v="3404" actId="47"/>
        <pc:sldMkLst>
          <pc:docMk/>
          <pc:sldMk cId="1234075061" sldId="1023"/>
        </pc:sldMkLst>
      </pc:sldChg>
      <pc:sldChg chg="add del">
        <pc:chgData name="Albini, Emanuele" userId="fef753ae-f378-4e96-9ee6-98021b476aae" providerId="ADAL" clId="{0D636072-7A1B-4883-9405-237BCFE6C271}" dt="2020-11-03T20:07:42.101" v="3511"/>
        <pc:sldMkLst>
          <pc:docMk/>
          <pc:sldMk cId="1676660650" sldId="1023"/>
        </pc:sldMkLst>
      </pc:sldChg>
      <pc:sldChg chg="addSp delSp modSp new del mod delAnim modAnim modNotesTx">
        <pc:chgData name="Albini, Emanuele" userId="fef753ae-f378-4e96-9ee6-98021b476aae" providerId="ADAL" clId="{0D636072-7A1B-4883-9405-237BCFE6C271}" dt="2020-11-03T14:22:44.606" v="1394" actId="47"/>
        <pc:sldMkLst>
          <pc:docMk/>
          <pc:sldMk cId="2127747973" sldId="1024"/>
        </pc:sldMkLst>
        <pc:spChg chg="del">
          <ac:chgData name="Albini, Emanuele" userId="fef753ae-f378-4e96-9ee6-98021b476aae" providerId="ADAL" clId="{0D636072-7A1B-4883-9405-237BCFE6C271}" dt="2020-11-03T10:11:17.012" v="1134" actId="478"/>
          <ac:spMkLst>
            <pc:docMk/>
            <pc:sldMk cId="2127747973" sldId="1024"/>
            <ac:spMk id="2" creationId="{8646F8A7-BF10-432D-9359-45425981AC0E}"/>
          </ac:spMkLst>
        </pc:spChg>
        <pc:spChg chg="del">
          <ac:chgData name="Albini, Emanuele" userId="fef753ae-f378-4e96-9ee6-98021b476aae" providerId="ADAL" clId="{0D636072-7A1B-4883-9405-237BCFE6C271}" dt="2020-11-03T10:11:17.012" v="1134" actId="478"/>
          <ac:spMkLst>
            <pc:docMk/>
            <pc:sldMk cId="2127747973" sldId="1024"/>
            <ac:spMk id="3" creationId="{4F08D4C1-448C-43A3-9719-0C6563533F95}"/>
          </ac:spMkLst>
        </pc:spChg>
        <pc:spChg chg="add del mod">
          <ac:chgData name="Albini, Emanuele" userId="fef753ae-f378-4e96-9ee6-98021b476aae" providerId="ADAL" clId="{0D636072-7A1B-4883-9405-237BCFE6C271}" dt="2020-11-03T14:22:41.513" v="1392" actId="21"/>
          <ac:spMkLst>
            <pc:docMk/>
            <pc:sldMk cId="2127747973" sldId="1024"/>
            <ac:spMk id="4" creationId="{D9591A1D-5D26-4375-B516-41C307F9D369}"/>
          </ac:spMkLst>
        </pc:spChg>
        <pc:spChg chg="add mod">
          <ac:chgData name="Albini, Emanuele" userId="fef753ae-f378-4e96-9ee6-98021b476aae" providerId="ADAL" clId="{0D636072-7A1B-4883-9405-237BCFE6C271}" dt="2020-11-03T14:22:41.513" v="1392" actId="21"/>
          <ac:spMkLst>
            <pc:docMk/>
            <pc:sldMk cId="2127747973" sldId="1024"/>
            <ac:spMk id="6" creationId="{DD5F7BF6-6BB0-43AD-A4BF-C1C1FA5A2617}"/>
          </ac:spMkLst>
        </pc:spChg>
      </pc:sldChg>
      <pc:sldChg chg="addSp delSp modSp new mod delAnim modAnim modNotesTx">
        <pc:chgData name="Albini, Emanuele" userId="fef753ae-f378-4e96-9ee6-98021b476aae" providerId="ADAL" clId="{0D636072-7A1B-4883-9405-237BCFE6C271}" dt="2020-11-04T10:44:54.965" v="21766" actId="20577"/>
        <pc:sldMkLst>
          <pc:docMk/>
          <pc:sldMk cId="2298590218" sldId="1025"/>
        </pc:sldMkLst>
        <pc:spChg chg="mod">
          <ac:chgData name="Albini, Emanuele" userId="fef753ae-f378-4e96-9ee6-98021b476aae" providerId="ADAL" clId="{0D636072-7A1B-4883-9405-237BCFE6C271}" dt="2020-11-03T21:02:37.382" v="6094" actId="20577"/>
          <ac:spMkLst>
            <pc:docMk/>
            <pc:sldMk cId="2298590218" sldId="1025"/>
            <ac:spMk id="2" creationId="{4929444F-01F6-4627-A635-5C89205F54AF}"/>
          </ac:spMkLst>
        </pc:spChg>
        <pc:spChg chg="del">
          <ac:chgData name="Albini, Emanuele" userId="fef753ae-f378-4e96-9ee6-98021b476aae" providerId="ADAL" clId="{0D636072-7A1B-4883-9405-237BCFE6C271}" dt="2020-11-03T21:02:39.739" v="6095" actId="478"/>
          <ac:spMkLst>
            <pc:docMk/>
            <pc:sldMk cId="2298590218" sldId="1025"/>
            <ac:spMk id="3" creationId="{E642A9A7-A448-4B5C-A58C-E1959AD0686D}"/>
          </ac:spMkLst>
        </pc:spChg>
        <pc:spChg chg="add mod">
          <ac:chgData name="Albini, Emanuele" userId="fef753ae-f378-4e96-9ee6-98021b476aae" providerId="ADAL" clId="{0D636072-7A1B-4883-9405-237BCFE6C271}" dt="2020-11-03T23:01:37.706" v="7592" actId="20577"/>
          <ac:spMkLst>
            <pc:docMk/>
            <pc:sldMk cId="2298590218" sldId="1025"/>
            <ac:spMk id="7" creationId="{61EB61FA-F7EE-4506-BB91-11B456263ED8}"/>
          </ac:spMkLst>
        </pc:spChg>
        <pc:spChg chg="add mod">
          <ac:chgData name="Albini, Emanuele" userId="fef753ae-f378-4e96-9ee6-98021b476aae" providerId="ADAL" clId="{0D636072-7A1B-4883-9405-237BCFE6C271}" dt="2020-11-04T10:12:36.487" v="20971" actId="1076"/>
          <ac:spMkLst>
            <pc:docMk/>
            <pc:sldMk cId="2298590218" sldId="1025"/>
            <ac:spMk id="9" creationId="{99A9C00D-5015-44C5-91E5-11C8C2F5F55E}"/>
          </ac:spMkLst>
        </pc:spChg>
        <pc:spChg chg="add del mod">
          <ac:chgData name="Albini, Emanuele" userId="fef753ae-f378-4e96-9ee6-98021b476aae" providerId="ADAL" clId="{0D636072-7A1B-4883-9405-237BCFE6C271}" dt="2020-11-03T22:09:12.253" v="6543" actId="478"/>
          <ac:spMkLst>
            <pc:docMk/>
            <pc:sldMk cId="2298590218" sldId="1025"/>
            <ac:spMk id="11" creationId="{0F3F785B-BB6B-47E4-A6D3-1735DECB85D9}"/>
          </ac:spMkLst>
        </pc:spChg>
        <pc:spChg chg="add mod">
          <ac:chgData name="Albini, Emanuele" userId="fef753ae-f378-4e96-9ee6-98021b476aae" providerId="ADAL" clId="{0D636072-7A1B-4883-9405-237BCFE6C271}" dt="2020-11-03T22:36:31.387" v="6920" actId="1076"/>
          <ac:spMkLst>
            <pc:docMk/>
            <pc:sldMk cId="2298590218" sldId="1025"/>
            <ac:spMk id="13" creationId="{D6DDADA0-AE12-46A4-A50F-4BD409946FF2}"/>
          </ac:spMkLst>
        </pc:spChg>
        <pc:spChg chg="add mod">
          <ac:chgData name="Albini, Emanuele" userId="fef753ae-f378-4e96-9ee6-98021b476aae" providerId="ADAL" clId="{0D636072-7A1B-4883-9405-237BCFE6C271}" dt="2020-11-03T22:36:31.387" v="6920" actId="1076"/>
          <ac:spMkLst>
            <pc:docMk/>
            <pc:sldMk cId="2298590218" sldId="1025"/>
            <ac:spMk id="15" creationId="{8CF8B590-BFBA-497F-AAAB-221D0352C8C1}"/>
          </ac:spMkLst>
        </pc:spChg>
        <pc:spChg chg="add mod">
          <ac:chgData name="Albini, Emanuele" userId="fef753ae-f378-4e96-9ee6-98021b476aae" providerId="ADAL" clId="{0D636072-7A1B-4883-9405-237BCFE6C271}" dt="2020-11-03T22:36:31.387" v="6920" actId="1076"/>
          <ac:spMkLst>
            <pc:docMk/>
            <pc:sldMk cId="2298590218" sldId="1025"/>
            <ac:spMk id="16" creationId="{E0DE8559-ED3E-4E30-AC42-E57C27B179B8}"/>
          </ac:spMkLst>
        </pc:spChg>
        <pc:spChg chg="add mod">
          <ac:chgData name="Albini, Emanuele" userId="fef753ae-f378-4e96-9ee6-98021b476aae" providerId="ADAL" clId="{0D636072-7A1B-4883-9405-237BCFE6C271}" dt="2020-11-03T22:36:31.387" v="6920" actId="1076"/>
          <ac:spMkLst>
            <pc:docMk/>
            <pc:sldMk cId="2298590218" sldId="1025"/>
            <ac:spMk id="17" creationId="{DAA857E4-C7DD-442D-B3A7-5EA32DC1CDCA}"/>
          </ac:spMkLst>
        </pc:spChg>
        <pc:spChg chg="add mod">
          <ac:chgData name="Albini, Emanuele" userId="fef753ae-f378-4e96-9ee6-98021b476aae" providerId="ADAL" clId="{0D636072-7A1B-4883-9405-237BCFE6C271}" dt="2020-11-04T10:44:54.965" v="21766" actId="20577"/>
          <ac:spMkLst>
            <pc:docMk/>
            <pc:sldMk cId="2298590218" sldId="1025"/>
            <ac:spMk id="18" creationId="{C1501248-155D-4B5E-9762-0588B1536FF4}"/>
          </ac:spMkLst>
        </pc:spChg>
        <pc:spChg chg="add mod">
          <ac:chgData name="Albini, Emanuele" userId="fef753ae-f378-4e96-9ee6-98021b476aae" providerId="ADAL" clId="{0D636072-7A1B-4883-9405-237BCFE6C271}" dt="2020-11-04T10:44:29.987" v="21765" actId="20577"/>
          <ac:spMkLst>
            <pc:docMk/>
            <pc:sldMk cId="2298590218" sldId="1025"/>
            <ac:spMk id="19" creationId="{D5B2D27E-B45A-42C8-AE37-B915301D9766}"/>
          </ac:spMkLst>
        </pc:spChg>
        <pc:spChg chg="add mod">
          <ac:chgData name="Albini, Emanuele" userId="fef753ae-f378-4e96-9ee6-98021b476aae" providerId="ADAL" clId="{0D636072-7A1B-4883-9405-237BCFE6C271}" dt="2020-11-03T22:39:03.488" v="7019" actId="1076"/>
          <ac:spMkLst>
            <pc:docMk/>
            <pc:sldMk cId="2298590218" sldId="1025"/>
            <ac:spMk id="20" creationId="{AEF34CD0-4225-4C65-873A-B89A1E499937}"/>
          </ac:spMkLst>
        </pc:spChg>
        <pc:spChg chg="add mod">
          <ac:chgData name="Albini, Emanuele" userId="fef753ae-f378-4e96-9ee6-98021b476aae" providerId="ADAL" clId="{0D636072-7A1B-4883-9405-237BCFE6C271}" dt="2020-11-04T10:43:52.037" v="21764" actId="20577"/>
          <ac:spMkLst>
            <pc:docMk/>
            <pc:sldMk cId="2298590218" sldId="1025"/>
            <ac:spMk id="23" creationId="{D6003133-1378-48DA-B035-1BD3EC1214AB}"/>
          </ac:spMkLst>
        </pc:spChg>
        <pc:picChg chg="add mod">
          <ac:chgData name="Albini, Emanuele" userId="fef753ae-f378-4e96-9ee6-98021b476aae" providerId="ADAL" clId="{0D636072-7A1B-4883-9405-237BCFE6C271}" dt="2020-11-04T10:13:51.744" v="21122" actId="1037"/>
          <ac:picMkLst>
            <pc:docMk/>
            <pc:sldMk cId="2298590218" sldId="1025"/>
            <ac:picMk id="4" creationId="{507B096A-460C-461C-BF1C-B0448EFF834B}"/>
          </ac:picMkLst>
        </pc:picChg>
        <pc:picChg chg="add mod">
          <ac:chgData name="Albini, Emanuele" userId="fef753ae-f378-4e96-9ee6-98021b476aae" providerId="ADAL" clId="{0D636072-7A1B-4883-9405-237BCFE6C271}" dt="2020-11-04T10:13:51.744" v="21122" actId="1037"/>
          <ac:picMkLst>
            <pc:docMk/>
            <pc:sldMk cId="2298590218" sldId="1025"/>
            <ac:picMk id="5" creationId="{0542F138-625E-4E82-A08B-069A1AF667FA}"/>
          </ac:picMkLst>
        </pc:picChg>
        <pc:picChg chg="add mod">
          <ac:chgData name="Albini, Emanuele" userId="fef753ae-f378-4e96-9ee6-98021b476aae" providerId="ADAL" clId="{0D636072-7A1B-4883-9405-237BCFE6C271}" dt="2020-11-04T10:13:51.744" v="21122" actId="1037"/>
          <ac:picMkLst>
            <pc:docMk/>
            <pc:sldMk cId="2298590218" sldId="1025"/>
            <ac:picMk id="6" creationId="{EA67D742-E9A2-4E92-B1D1-4FBC02575E32}"/>
          </ac:picMkLst>
        </pc:picChg>
        <pc:cxnChg chg="add mod">
          <ac:chgData name="Albini, Emanuele" userId="fef753ae-f378-4e96-9ee6-98021b476aae" providerId="ADAL" clId="{0D636072-7A1B-4883-9405-237BCFE6C271}" dt="2020-11-03T22:36:31.387" v="6920" actId="1076"/>
          <ac:cxnSpMkLst>
            <pc:docMk/>
            <pc:sldMk cId="2298590218" sldId="1025"/>
            <ac:cxnSpMk id="12" creationId="{DB8F841B-7855-48C1-9E4E-E358B2CE9B75}"/>
          </ac:cxnSpMkLst>
        </pc:cxnChg>
        <pc:cxnChg chg="add mod">
          <ac:chgData name="Albini, Emanuele" userId="fef753ae-f378-4e96-9ee6-98021b476aae" providerId="ADAL" clId="{0D636072-7A1B-4883-9405-237BCFE6C271}" dt="2020-11-03T22:36:31.387" v="6920" actId="1076"/>
          <ac:cxnSpMkLst>
            <pc:docMk/>
            <pc:sldMk cId="2298590218" sldId="1025"/>
            <ac:cxnSpMk id="14" creationId="{BA582282-BCDF-4EB7-8BD0-7C639755622F}"/>
          </ac:cxnSpMkLst>
        </pc:cxnChg>
        <pc:cxnChg chg="add del mod">
          <ac:chgData name="Albini, Emanuele" userId="fef753ae-f378-4e96-9ee6-98021b476aae" providerId="ADAL" clId="{0D636072-7A1B-4883-9405-237BCFE6C271}" dt="2020-11-03T22:36:57.501" v="6985" actId="478"/>
          <ac:cxnSpMkLst>
            <pc:docMk/>
            <pc:sldMk cId="2298590218" sldId="1025"/>
            <ac:cxnSpMk id="21" creationId="{A89ED3FB-1CDE-41FC-B1BA-9D78FB6170F0}"/>
          </ac:cxnSpMkLst>
        </pc:cxnChg>
      </pc:sldChg>
      <pc:sldChg chg="addSp delSp modSp new mod addAnim delAnim modAnim modNotesTx">
        <pc:chgData name="Albini, Emanuele" userId="fef753ae-f378-4e96-9ee6-98021b476aae" providerId="ADAL" clId="{0D636072-7A1B-4883-9405-237BCFE6C271}" dt="2020-11-04T10:56:29.210" v="21768"/>
        <pc:sldMkLst>
          <pc:docMk/>
          <pc:sldMk cId="942962976" sldId="1026"/>
        </pc:sldMkLst>
        <pc:spChg chg="mod">
          <ac:chgData name="Albini, Emanuele" userId="fef753ae-f378-4e96-9ee6-98021b476aae" providerId="ADAL" clId="{0D636072-7A1B-4883-9405-237BCFE6C271}" dt="2020-11-03T14:32:24.547" v="2062" actId="14100"/>
          <ac:spMkLst>
            <pc:docMk/>
            <pc:sldMk cId="942962976" sldId="1026"/>
            <ac:spMk id="2" creationId="{CD2E713B-6236-42D9-87CC-0434FCF00583}"/>
          </ac:spMkLst>
        </pc:spChg>
        <pc:spChg chg="del">
          <ac:chgData name="Albini, Emanuele" userId="fef753ae-f378-4e96-9ee6-98021b476aae" providerId="ADAL" clId="{0D636072-7A1B-4883-9405-237BCFE6C271}" dt="2020-11-03T14:22:39.048" v="1391" actId="478"/>
          <ac:spMkLst>
            <pc:docMk/>
            <pc:sldMk cId="942962976" sldId="1026"/>
            <ac:spMk id="3" creationId="{A0FFD933-572E-4EF2-B485-649E693FF9FD}"/>
          </ac:spMkLst>
        </pc:spChg>
        <pc:spChg chg="add del mod">
          <ac:chgData name="Albini, Emanuele" userId="fef753ae-f378-4e96-9ee6-98021b476aae" providerId="ADAL" clId="{0D636072-7A1B-4883-9405-237BCFE6C271}" dt="2020-11-03T14:38:05.697" v="2417" actId="478"/>
          <ac:spMkLst>
            <pc:docMk/>
            <pc:sldMk cId="942962976" sldId="1026"/>
            <ac:spMk id="4" creationId="{4C7DA658-FC50-4A65-9B70-1F5B249DCD48}"/>
          </ac:spMkLst>
        </pc:spChg>
        <pc:spChg chg="add mod">
          <ac:chgData name="Albini, Emanuele" userId="fef753ae-f378-4e96-9ee6-98021b476aae" providerId="ADAL" clId="{0D636072-7A1B-4883-9405-237BCFE6C271}" dt="2020-11-03T14:38:04.821" v="2408" actId="1036"/>
          <ac:spMkLst>
            <pc:docMk/>
            <pc:sldMk cId="942962976" sldId="1026"/>
            <ac:spMk id="5" creationId="{EE56D2B3-1040-41D7-AC0F-6378808F9A50}"/>
          </ac:spMkLst>
        </pc:spChg>
        <pc:spChg chg="add mod">
          <ac:chgData name="Albini, Emanuele" userId="fef753ae-f378-4e96-9ee6-98021b476aae" providerId="ADAL" clId="{0D636072-7A1B-4883-9405-237BCFE6C271}" dt="2020-11-03T14:57:38.013" v="2853" actId="1076"/>
          <ac:spMkLst>
            <pc:docMk/>
            <pc:sldMk cId="942962976" sldId="1026"/>
            <ac:spMk id="7" creationId="{46BAC3A8-4F70-4620-ABD4-D8133C96CAEE}"/>
          </ac:spMkLst>
        </pc:spChg>
        <pc:spChg chg="add mod">
          <ac:chgData name="Albini, Emanuele" userId="fef753ae-f378-4e96-9ee6-98021b476aae" providerId="ADAL" clId="{0D636072-7A1B-4883-9405-237BCFE6C271}" dt="2020-11-04T08:08:56.067" v="8625" actId="20577"/>
          <ac:spMkLst>
            <pc:docMk/>
            <pc:sldMk cId="942962976" sldId="1026"/>
            <ac:spMk id="9" creationId="{1E7759AD-E492-44EA-8786-D9F7F3BECADB}"/>
          </ac:spMkLst>
        </pc:spChg>
        <pc:spChg chg="add mod">
          <ac:chgData name="Albini, Emanuele" userId="fef753ae-f378-4e96-9ee6-98021b476aae" providerId="ADAL" clId="{0D636072-7A1B-4883-9405-237BCFE6C271}" dt="2020-11-03T14:31:17.331" v="2023" actId="13822"/>
          <ac:spMkLst>
            <pc:docMk/>
            <pc:sldMk cId="942962976" sldId="1026"/>
            <ac:spMk id="11" creationId="{738718D5-7C95-40B4-BECF-8F461A47AA04}"/>
          </ac:spMkLst>
        </pc:spChg>
        <pc:spChg chg="add mod">
          <ac:chgData name="Albini, Emanuele" userId="fef753ae-f378-4e96-9ee6-98021b476aae" providerId="ADAL" clId="{0D636072-7A1B-4883-9405-237BCFE6C271}" dt="2020-11-03T14:31:57.660" v="2030" actId="1036"/>
          <ac:spMkLst>
            <pc:docMk/>
            <pc:sldMk cId="942962976" sldId="1026"/>
            <ac:spMk id="12" creationId="{5364B365-01FB-4A45-B185-7DE92FDAF762}"/>
          </ac:spMkLst>
        </pc:spChg>
        <pc:spChg chg="add del mod">
          <ac:chgData name="Albini, Emanuele" userId="fef753ae-f378-4e96-9ee6-98021b476aae" providerId="ADAL" clId="{0D636072-7A1B-4883-9405-237BCFE6C271}" dt="2020-11-03T14:36:16.815" v="2357" actId="478"/>
          <ac:spMkLst>
            <pc:docMk/>
            <pc:sldMk cId="942962976" sldId="1026"/>
            <ac:spMk id="14" creationId="{156B593E-D037-4DBC-AC23-54A6468F313B}"/>
          </ac:spMkLst>
        </pc:spChg>
        <pc:spChg chg="add del mod">
          <ac:chgData name="Albini, Emanuele" userId="fef753ae-f378-4e96-9ee6-98021b476aae" providerId="ADAL" clId="{0D636072-7A1B-4883-9405-237BCFE6C271}" dt="2020-11-03T14:33:36.867" v="2141" actId="478"/>
          <ac:spMkLst>
            <pc:docMk/>
            <pc:sldMk cId="942962976" sldId="1026"/>
            <ac:spMk id="15" creationId="{C09FC68C-4473-4019-AE1E-87E98637D594}"/>
          </ac:spMkLst>
        </pc:spChg>
        <pc:spChg chg="add mod">
          <ac:chgData name="Albini, Emanuele" userId="fef753ae-f378-4e96-9ee6-98021b476aae" providerId="ADAL" clId="{0D636072-7A1B-4883-9405-237BCFE6C271}" dt="2020-11-04T10:18:58.725" v="21679" actId="20577"/>
          <ac:spMkLst>
            <pc:docMk/>
            <pc:sldMk cId="942962976" sldId="1026"/>
            <ac:spMk id="17" creationId="{68ABEF1A-47B7-4522-A7EC-DB902C92EE56}"/>
          </ac:spMkLst>
        </pc:spChg>
        <pc:spChg chg="add del mod">
          <ac:chgData name="Albini, Emanuele" userId="fef753ae-f378-4e96-9ee6-98021b476aae" providerId="ADAL" clId="{0D636072-7A1B-4883-9405-237BCFE6C271}" dt="2020-11-03T21:53:31.666" v="6096" actId="14100"/>
          <ac:spMkLst>
            <pc:docMk/>
            <pc:sldMk cId="942962976" sldId="1026"/>
            <ac:spMk id="19" creationId="{8B4B17BD-E601-4D2B-96F2-EE5DF25E3C65}"/>
          </ac:spMkLst>
        </pc:spChg>
        <pc:spChg chg="add del mod">
          <ac:chgData name="Albini, Emanuele" userId="fef753ae-f378-4e96-9ee6-98021b476aae" providerId="ADAL" clId="{0D636072-7A1B-4883-9405-237BCFE6C271}" dt="2020-11-03T14:39:38.193" v="2521" actId="1076"/>
          <ac:spMkLst>
            <pc:docMk/>
            <pc:sldMk cId="942962976" sldId="1026"/>
            <ac:spMk id="21" creationId="{4AC5250A-255B-4E50-8433-E2E41BF8C9D2}"/>
          </ac:spMkLst>
        </pc:spChg>
      </pc:sldChg>
      <pc:sldChg chg="addSp delSp modSp new mod ord">
        <pc:chgData name="Albini, Emanuele" userId="fef753ae-f378-4e96-9ee6-98021b476aae" providerId="ADAL" clId="{0D636072-7A1B-4883-9405-237BCFE6C271}" dt="2020-11-04T10:29:14.464" v="21732"/>
        <pc:sldMkLst>
          <pc:docMk/>
          <pc:sldMk cId="3239369728" sldId="1027"/>
        </pc:sldMkLst>
        <pc:spChg chg="del">
          <ac:chgData name="Albini, Emanuele" userId="fef753ae-f378-4e96-9ee6-98021b476aae" providerId="ADAL" clId="{0D636072-7A1B-4883-9405-237BCFE6C271}" dt="2020-11-03T16:05:01.253" v="3089" actId="478"/>
          <ac:spMkLst>
            <pc:docMk/>
            <pc:sldMk cId="3239369728" sldId="1027"/>
            <ac:spMk id="2" creationId="{512DE6D9-22D2-4AC9-B941-33E4903D476E}"/>
          </ac:spMkLst>
        </pc:spChg>
        <pc:spChg chg="del">
          <ac:chgData name="Albini, Emanuele" userId="fef753ae-f378-4e96-9ee6-98021b476aae" providerId="ADAL" clId="{0D636072-7A1B-4883-9405-237BCFE6C271}" dt="2020-11-03T16:05:01.253" v="3089" actId="478"/>
          <ac:spMkLst>
            <pc:docMk/>
            <pc:sldMk cId="3239369728" sldId="1027"/>
            <ac:spMk id="3" creationId="{9DADD75A-46C9-4E20-AD31-9287233C060B}"/>
          </ac:spMkLst>
        </pc:spChg>
        <pc:spChg chg="add mod">
          <ac:chgData name="Albini, Emanuele" userId="fef753ae-f378-4e96-9ee6-98021b476aae" providerId="ADAL" clId="{0D636072-7A1B-4883-9405-237BCFE6C271}" dt="2020-11-04T10:29:14.464" v="21732"/>
          <ac:spMkLst>
            <pc:docMk/>
            <pc:sldMk cId="3239369728" sldId="1027"/>
            <ac:spMk id="5" creationId="{FD332CDE-F8AC-480C-BF0D-F31194589650}"/>
          </ac:spMkLst>
        </pc:spChg>
        <pc:picChg chg="add del mod">
          <ac:chgData name="Albini, Emanuele" userId="fef753ae-f378-4e96-9ee6-98021b476aae" providerId="ADAL" clId="{0D636072-7A1B-4883-9405-237BCFE6C271}" dt="2020-11-03T20:57:02.342" v="5969" actId="478"/>
          <ac:picMkLst>
            <pc:docMk/>
            <pc:sldMk cId="3239369728" sldId="1027"/>
            <ac:picMk id="4" creationId="{63243E0B-BAA1-4834-9BCA-480A4C94A675}"/>
          </ac:picMkLst>
        </pc:picChg>
        <pc:picChg chg="add del mod">
          <ac:chgData name="Albini, Emanuele" userId="fef753ae-f378-4e96-9ee6-98021b476aae" providerId="ADAL" clId="{0D636072-7A1B-4883-9405-237BCFE6C271}" dt="2020-11-03T16:28:02.807" v="3110" actId="22"/>
          <ac:picMkLst>
            <pc:docMk/>
            <pc:sldMk cId="3239369728" sldId="1027"/>
            <ac:picMk id="7" creationId="{965F16E5-EBB8-4724-B7D6-EDFCE786DAB7}"/>
          </ac:picMkLst>
        </pc:picChg>
        <pc:picChg chg="add mod">
          <ac:chgData name="Albini, Emanuele" userId="fef753ae-f378-4e96-9ee6-98021b476aae" providerId="ADAL" clId="{0D636072-7A1B-4883-9405-237BCFE6C271}" dt="2020-11-03T20:57:50.190" v="5975" actId="1076"/>
          <ac:picMkLst>
            <pc:docMk/>
            <pc:sldMk cId="3239369728" sldId="1027"/>
            <ac:picMk id="8" creationId="{1394F0CA-A079-4A04-AE95-9B7F4C9C7C76}"/>
          </ac:picMkLst>
        </pc:picChg>
      </pc:sldChg>
      <pc:sldChg chg="new del">
        <pc:chgData name="Albini, Emanuele" userId="fef753ae-f378-4e96-9ee6-98021b476aae" providerId="ADAL" clId="{0D636072-7A1B-4883-9405-237BCFE6C271}" dt="2020-11-03T20:03:14.258" v="3351" actId="47"/>
        <pc:sldMkLst>
          <pc:docMk/>
          <pc:sldMk cId="2233096094" sldId="1028"/>
        </pc:sldMkLst>
      </pc:sldChg>
      <pc:sldChg chg="delSp new del mod">
        <pc:chgData name="Albini, Emanuele" userId="fef753ae-f378-4e96-9ee6-98021b476aae" providerId="ADAL" clId="{0D636072-7A1B-4883-9405-237BCFE6C271}" dt="2020-11-03T18:12:43.948" v="3116" actId="47"/>
        <pc:sldMkLst>
          <pc:docMk/>
          <pc:sldMk cId="2665934602" sldId="1028"/>
        </pc:sldMkLst>
        <pc:spChg chg="del">
          <ac:chgData name="Albini, Emanuele" userId="fef753ae-f378-4e96-9ee6-98021b476aae" providerId="ADAL" clId="{0D636072-7A1B-4883-9405-237BCFE6C271}" dt="2020-11-03T17:39:07.462" v="3115" actId="478"/>
          <ac:spMkLst>
            <pc:docMk/>
            <pc:sldMk cId="2665934602" sldId="1028"/>
            <ac:spMk id="2" creationId="{086EFF51-0CB9-41E1-98DB-4FB43C99BFC4}"/>
          </ac:spMkLst>
        </pc:spChg>
        <pc:spChg chg="del">
          <ac:chgData name="Albini, Emanuele" userId="fef753ae-f378-4e96-9ee6-98021b476aae" providerId="ADAL" clId="{0D636072-7A1B-4883-9405-237BCFE6C271}" dt="2020-11-03T17:39:07.462" v="3115" actId="478"/>
          <ac:spMkLst>
            <pc:docMk/>
            <pc:sldMk cId="2665934602" sldId="1028"/>
            <ac:spMk id="3" creationId="{C19DECCF-71B8-4D5A-95E2-1D99C852E2C8}"/>
          </ac:spMkLst>
        </pc:spChg>
      </pc:sldChg>
      <pc:sldChg chg="addSp delSp modSp add mod modAnim modNotesTx">
        <pc:chgData name="Albini, Emanuele" userId="fef753ae-f378-4e96-9ee6-98021b476aae" providerId="ADAL" clId="{0D636072-7A1B-4883-9405-237BCFE6C271}" dt="2020-11-04T09:55:38.330" v="18790" actId="5793"/>
        <pc:sldMkLst>
          <pc:docMk/>
          <pc:sldMk cId="3108615557" sldId="1028"/>
        </pc:sldMkLst>
        <pc:spChg chg="add mod">
          <ac:chgData name="Albini, Emanuele" userId="fef753ae-f378-4e96-9ee6-98021b476aae" providerId="ADAL" clId="{0D636072-7A1B-4883-9405-237BCFE6C271}" dt="2020-11-04T09:49:33.095" v="18359" actId="1076"/>
          <ac:spMkLst>
            <pc:docMk/>
            <pc:sldMk cId="3108615557" sldId="1028"/>
            <ac:spMk id="4" creationId="{B45C4CA8-3055-40A9-A1A5-1B5666EB425F}"/>
          </ac:spMkLst>
        </pc:spChg>
        <pc:spChg chg="mod">
          <ac:chgData name="Albini, Emanuele" userId="fef753ae-f378-4e96-9ee6-98021b476aae" providerId="ADAL" clId="{0D636072-7A1B-4883-9405-237BCFE6C271}" dt="2020-11-04T09:48:07.211" v="18066" actId="14100"/>
          <ac:spMkLst>
            <pc:docMk/>
            <pc:sldMk cId="3108615557" sldId="1028"/>
            <ac:spMk id="7" creationId="{BB9650CC-9825-49B9-9BBD-24C6ACB0CAA9}"/>
          </ac:spMkLst>
        </pc:spChg>
        <pc:spChg chg="del mod">
          <ac:chgData name="Albini, Emanuele" userId="fef753ae-f378-4e96-9ee6-98021b476aae" providerId="ADAL" clId="{0D636072-7A1B-4883-9405-237BCFE6C271}" dt="2020-11-03T20:06:20.792" v="3508" actId="478"/>
          <ac:spMkLst>
            <pc:docMk/>
            <pc:sldMk cId="3108615557" sldId="1028"/>
            <ac:spMk id="8" creationId="{A6CE0510-7013-4B88-867F-27121848747C}"/>
          </ac:spMkLst>
        </pc:spChg>
        <pc:spChg chg="add mod">
          <ac:chgData name="Albini, Emanuele" userId="fef753ae-f378-4e96-9ee6-98021b476aae" providerId="ADAL" clId="{0D636072-7A1B-4883-9405-237BCFE6C271}" dt="2020-11-04T09:46:00.318" v="17699" actId="1076"/>
          <ac:spMkLst>
            <pc:docMk/>
            <pc:sldMk cId="3108615557" sldId="1028"/>
            <ac:spMk id="10" creationId="{3EAEA17B-E43E-4A67-8CD0-40DF9CC92606}"/>
          </ac:spMkLst>
        </pc:spChg>
        <pc:spChg chg="del">
          <ac:chgData name="Albini, Emanuele" userId="fef753ae-f378-4e96-9ee6-98021b476aae" providerId="ADAL" clId="{0D636072-7A1B-4883-9405-237BCFE6C271}" dt="2020-11-03T20:05:42.217" v="3405" actId="478"/>
          <ac:spMkLst>
            <pc:docMk/>
            <pc:sldMk cId="3108615557" sldId="1028"/>
            <ac:spMk id="11" creationId="{C3DA33C4-35A6-4BDB-AAD6-23E806572BEA}"/>
          </ac:spMkLst>
        </pc:spChg>
        <pc:spChg chg="add mod">
          <ac:chgData name="Albini, Emanuele" userId="fef753ae-f378-4e96-9ee6-98021b476aae" providerId="ADAL" clId="{0D636072-7A1B-4883-9405-237BCFE6C271}" dt="2020-11-04T09:50:25.551" v="18480" actId="1076"/>
          <ac:spMkLst>
            <pc:docMk/>
            <pc:sldMk cId="3108615557" sldId="1028"/>
            <ac:spMk id="12" creationId="{AAA6904E-DE3A-42D3-B43F-E6B0EB397470}"/>
          </ac:spMkLst>
        </pc:spChg>
        <pc:spChg chg="mod">
          <ac:chgData name="Albini, Emanuele" userId="fef753ae-f378-4e96-9ee6-98021b476aae" providerId="ADAL" clId="{0D636072-7A1B-4883-9405-237BCFE6C271}" dt="2020-11-03T21:55:04.572" v="6098"/>
          <ac:spMkLst>
            <pc:docMk/>
            <pc:sldMk cId="3108615557" sldId="1028"/>
            <ac:spMk id="20" creationId="{E3BF586D-5D11-4EEA-9595-9BC66BA3D4C0}"/>
          </ac:spMkLst>
        </pc:spChg>
        <pc:spChg chg="mod">
          <ac:chgData name="Albini, Emanuele" userId="fef753ae-f378-4e96-9ee6-98021b476aae" providerId="ADAL" clId="{0D636072-7A1B-4883-9405-237BCFE6C271}" dt="2020-11-03T21:55:04.572" v="6098"/>
          <ac:spMkLst>
            <pc:docMk/>
            <pc:sldMk cId="3108615557" sldId="1028"/>
            <ac:spMk id="21" creationId="{7E3AB645-B84F-4ECB-A7BC-0952DE1D4A4B}"/>
          </ac:spMkLst>
        </pc:spChg>
        <pc:spChg chg="mod">
          <ac:chgData name="Albini, Emanuele" userId="fef753ae-f378-4e96-9ee6-98021b476aae" providerId="ADAL" clId="{0D636072-7A1B-4883-9405-237BCFE6C271}" dt="2020-11-03T20:05:25.588" v="3401" actId="20577"/>
          <ac:spMkLst>
            <pc:docMk/>
            <pc:sldMk cId="3108615557" sldId="1028"/>
            <ac:spMk id="22" creationId="{953B17F2-B3F0-784D-858B-FBA23859D23A}"/>
          </ac:spMkLst>
        </pc:spChg>
        <pc:spChg chg="mod">
          <ac:chgData name="Albini, Emanuele" userId="fef753ae-f378-4e96-9ee6-98021b476aae" providerId="ADAL" clId="{0D636072-7A1B-4883-9405-237BCFE6C271}" dt="2020-11-03T21:55:04.572" v="6098"/>
          <ac:spMkLst>
            <pc:docMk/>
            <pc:sldMk cId="3108615557" sldId="1028"/>
            <ac:spMk id="23" creationId="{5508C53A-35E5-40A4-A733-7CE5EBD75711}"/>
          </ac:spMkLst>
        </pc:spChg>
        <pc:spChg chg="mod">
          <ac:chgData name="Albini, Emanuele" userId="fef753ae-f378-4e96-9ee6-98021b476aae" providerId="ADAL" clId="{0D636072-7A1B-4883-9405-237BCFE6C271}" dt="2020-11-03T21:55:04.572" v="6098"/>
          <ac:spMkLst>
            <pc:docMk/>
            <pc:sldMk cId="3108615557" sldId="1028"/>
            <ac:spMk id="24" creationId="{7D42521B-252E-41AB-95E7-2E4A048C6BBE}"/>
          </ac:spMkLst>
        </pc:spChg>
        <pc:spChg chg="mod">
          <ac:chgData name="Albini, Emanuele" userId="fef753ae-f378-4e96-9ee6-98021b476aae" providerId="ADAL" clId="{0D636072-7A1B-4883-9405-237BCFE6C271}" dt="2020-11-03T21:55:04.572" v="6098"/>
          <ac:spMkLst>
            <pc:docMk/>
            <pc:sldMk cId="3108615557" sldId="1028"/>
            <ac:spMk id="25" creationId="{29E35E38-D401-4CD8-A110-146CDC6E96E6}"/>
          </ac:spMkLst>
        </pc:spChg>
        <pc:spChg chg="mod">
          <ac:chgData name="Albini, Emanuele" userId="fef753ae-f378-4e96-9ee6-98021b476aae" providerId="ADAL" clId="{0D636072-7A1B-4883-9405-237BCFE6C271}" dt="2020-11-03T21:55:04.572" v="6098"/>
          <ac:spMkLst>
            <pc:docMk/>
            <pc:sldMk cId="3108615557" sldId="1028"/>
            <ac:spMk id="26" creationId="{1D26901D-57FC-43B2-85C8-E3715385D4B2}"/>
          </ac:spMkLst>
        </pc:spChg>
        <pc:spChg chg="mod">
          <ac:chgData name="Albini, Emanuele" userId="fef753ae-f378-4e96-9ee6-98021b476aae" providerId="ADAL" clId="{0D636072-7A1B-4883-9405-237BCFE6C271}" dt="2020-11-03T21:55:04.572" v="6098"/>
          <ac:spMkLst>
            <pc:docMk/>
            <pc:sldMk cId="3108615557" sldId="1028"/>
            <ac:spMk id="28" creationId="{A370CA75-2625-4B14-A737-9402E4AFD0A0}"/>
          </ac:spMkLst>
        </pc:spChg>
        <pc:grpChg chg="add mod">
          <ac:chgData name="Albini, Emanuele" userId="fef753ae-f378-4e96-9ee6-98021b476aae" providerId="ADAL" clId="{0D636072-7A1B-4883-9405-237BCFE6C271}" dt="2020-11-03T21:55:04.572" v="6098"/>
          <ac:grpSpMkLst>
            <pc:docMk/>
            <pc:sldMk cId="3108615557" sldId="1028"/>
            <ac:grpSpMk id="18" creationId="{BCE5D067-E27E-4175-B379-DEEB7763C029}"/>
          </ac:grpSpMkLst>
        </pc:grpChg>
        <pc:grpChg chg="mod">
          <ac:chgData name="Albini, Emanuele" userId="fef753ae-f378-4e96-9ee6-98021b476aae" providerId="ADAL" clId="{0D636072-7A1B-4883-9405-237BCFE6C271}" dt="2020-11-03T21:55:04.572" v="6098"/>
          <ac:grpSpMkLst>
            <pc:docMk/>
            <pc:sldMk cId="3108615557" sldId="1028"/>
            <ac:grpSpMk id="19" creationId="{892E076B-A27B-4F67-BC68-DBABFDAB779C}"/>
          </ac:grpSpMkLst>
        </pc:grpChg>
        <pc:picChg chg="del">
          <ac:chgData name="Albini, Emanuele" userId="fef753ae-f378-4e96-9ee6-98021b476aae" providerId="ADAL" clId="{0D636072-7A1B-4883-9405-237BCFE6C271}" dt="2020-11-03T20:07:01.720" v="3509" actId="478"/>
          <ac:picMkLst>
            <pc:docMk/>
            <pc:sldMk cId="3108615557" sldId="1028"/>
            <ac:picMk id="9" creationId="{2B626D4B-E798-4645-80B3-3A723A9BB163}"/>
          </ac:picMkLst>
        </pc:picChg>
        <pc:picChg chg="add del">
          <ac:chgData name="Albini, Emanuele" userId="fef753ae-f378-4e96-9ee6-98021b476aae" providerId="ADAL" clId="{0D636072-7A1B-4883-9405-237BCFE6C271}" dt="2020-11-03T21:54:50.002" v="6097" actId="478"/>
          <ac:picMkLst>
            <pc:docMk/>
            <pc:sldMk cId="3108615557" sldId="1028"/>
            <ac:picMk id="14" creationId="{9A9B4FF8-DAB8-474D-8007-9596148EAE29}"/>
          </ac:picMkLst>
        </pc:picChg>
        <pc:picChg chg="mod">
          <ac:chgData name="Albini, Emanuele" userId="fef753ae-f378-4e96-9ee6-98021b476aae" providerId="ADAL" clId="{0D636072-7A1B-4883-9405-237BCFE6C271}" dt="2020-11-03T21:55:04.572" v="6098"/>
          <ac:picMkLst>
            <pc:docMk/>
            <pc:sldMk cId="3108615557" sldId="1028"/>
            <ac:picMk id="27" creationId="{480E90D2-94BF-412B-9435-C56094A48289}"/>
          </ac:picMkLst>
        </pc:picChg>
      </pc:sldChg>
      <pc:sldChg chg="addSp delSp modSp add mod ord delAnim modAnim">
        <pc:chgData name="Albini, Emanuele" userId="fef753ae-f378-4e96-9ee6-98021b476aae" providerId="ADAL" clId="{0D636072-7A1B-4883-9405-237BCFE6C271}" dt="2020-11-04T10:42:12.008" v="21744" actId="20577"/>
        <pc:sldMkLst>
          <pc:docMk/>
          <pc:sldMk cId="613471688" sldId="1029"/>
        </pc:sldMkLst>
        <pc:spChg chg="mod">
          <ac:chgData name="Albini, Emanuele" userId="fef753ae-f378-4e96-9ee6-98021b476aae" providerId="ADAL" clId="{0D636072-7A1B-4883-9405-237BCFE6C271}" dt="2020-11-03T20:10:51.780" v="3656" actId="1076"/>
          <ac:spMkLst>
            <pc:docMk/>
            <pc:sldMk cId="613471688" sldId="1029"/>
            <ac:spMk id="5" creationId="{FD332CDE-F8AC-480C-BF0D-F31194589650}"/>
          </ac:spMkLst>
        </pc:spChg>
        <pc:spChg chg="add mod ord">
          <ac:chgData name="Albini, Emanuele" userId="fef753ae-f378-4e96-9ee6-98021b476aae" providerId="ADAL" clId="{0D636072-7A1B-4883-9405-237BCFE6C271}" dt="2020-11-03T20:27:50.698" v="4712" actId="1038"/>
          <ac:spMkLst>
            <pc:docMk/>
            <pc:sldMk cId="613471688" sldId="1029"/>
            <ac:spMk id="6" creationId="{962FF7DB-D12A-48CA-8CDD-EE20EFC70C2B}"/>
          </ac:spMkLst>
        </pc:spChg>
        <pc:spChg chg="add del mod ord">
          <ac:chgData name="Albini, Emanuele" userId="fef753ae-f378-4e96-9ee6-98021b476aae" providerId="ADAL" clId="{0D636072-7A1B-4883-9405-237BCFE6C271}" dt="2020-11-03T20:15:59.043" v="3885" actId="478"/>
          <ac:spMkLst>
            <pc:docMk/>
            <pc:sldMk cId="613471688" sldId="1029"/>
            <ac:spMk id="7" creationId="{72DA42B8-D775-4A8E-A8C1-07936292AE14}"/>
          </ac:spMkLst>
        </pc:spChg>
        <pc:spChg chg="add del mod ord">
          <ac:chgData name="Albini, Emanuele" userId="fef753ae-f378-4e96-9ee6-98021b476aae" providerId="ADAL" clId="{0D636072-7A1B-4883-9405-237BCFE6C271}" dt="2020-11-03T20:15:59.664" v="3886" actId="478"/>
          <ac:spMkLst>
            <pc:docMk/>
            <pc:sldMk cId="613471688" sldId="1029"/>
            <ac:spMk id="8" creationId="{AAED832B-8562-430E-A0FE-2054C6EC350A}"/>
          </ac:spMkLst>
        </pc:spChg>
        <pc:spChg chg="add mod">
          <ac:chgData name="Albini, Emanuele" userId="fef753ae-f378-4e96-9ee6-98021b476aae" providerId="ADAL" clId="{0D636072-7A1B-4883-9405-237BCFE6C271}" dt="2020-11-03T20:27:24.036" v="4661" actId="14100"/>
          <ac:spMkLst>
            <pc:docMk/>
            <pc:sldMk cId="613471688" sldId="1029"/>
            <ac:spMk id="9" creationId="{9C410F91-A28D-41C5-9B81-351C951A332D}"/>
          </ac:spMkLst>
        </pc:spChg>
        <pc:spChg chg="add mod ord">
          <ac:chgData name="Albini, Emanuele" userId="fef753ae-f378-4e96-9ee6-98021b476aae" providerId="ADAL" clId="{0D636072-7A1B-4883-9405-237BCFE6C271}" dt="2020-11-04T10:42:12.008" v="21744" actId="20577"/>
          <ac:spMkLst>
            <pc:docMk/>
            <pc:sldMk cId="613471688" sldId="1029"/>
            <ac:spMk id="10" creationId="{F760D490-D465-4081-B244-1D33D96A175B}"/>
          </ac:spMkLst>
        </pc:spChg>
        <pc:spChg chg="add del mod">
          <ac:chgData name="Albini, Emanuele" userId="fef753ae-f378-4e96-9ee6-98021b476aae" providerId="ADAL" clId="{0D636072-7A1B-4883-9405-237BCFE6C271}" dt="2020-11-03T20:20:37.457" v="4243" actId="478"/>
          <ac:spMkLst>
            <pc:docMk/>
            <pc:sldMk cId="613471688" sldId="1029"/>
            <ac:spMk id="11" creationId="{BB000D22-E5E9-40FD-9BE8-430D78558A54}"/>
          </ac:spMkLst>
        </pc:spChg>
        <pc:spChg chg="add del mod">
          <ac:chgData name="Albini, Emanuele" userId="fef753ae-f378-4e96-9ee6-98021b476aae" providerId="ADAL" clId="{0D636072-7A1B-4883-9405-237BCFE6C271}" dt="2020-11-03T20:16:01.215" v="3887" actId="478"/>
          <ac:spMkLst>
            <pc:docMk/>
            <pc:sldMk cId="613471688" sldId="1029"/>
            <ac:spMk id="12" creationId="{41D16420-DF70-4FE0-B017-518B5093CCF1}"/>
          </ac:spMkLst>
        </pc:spChg>
        <pc:spChg chg="add mod">
          <ac:chgData name="Albini, Emanuele" userId="fef753ae-f378-4e96-9ee6-98021b476aae" providerId="ADAL" clId="{0D636072-7A1B-4883-9405-237BCFE6C271}" dt="2020-11-03T20:30:59.413" v="5054" actId="20577"/>
          <ac:spMkLst>
            <pc:docMk/>
            <pc:sldMk cId="613471688" sldId="1029"/>
            <ac:spMk id="13" creationId="{0D3E1789-D7FF-4BB4-883C-10155A85529E}"/>
          </ac:spMkLst>
        </pc:spChg>
        <pc:spChg chg="add mod">
          <ac:chgData name="Albini, Emanuele" userId="fef753ae-f378-4e96-9ee6-98021b476aae" providerId="ADAL" clId="{0D636072-7A1B-4883-9405-237BCFE6C271}" dt="2020-11-03T20:27:48.232" v="4706" actId="1037"/>
          <ac:spMkLst>
            <pc:docMk/>
            <pc:sldMk cId="613471688" sldId="1029"/>
            <ac:spMk id="14" creationId="{77B39268-034C-44DF-B87E-97CCDA101E4B}"/>
          </ac:spMkLst>
        </pc:spChg>
        <pc:spChg chg="add mod">
          <ac:chgData name="Albini, Emanuele" userId="fef753ae-f378-4e96-9ee6-98021b476aae" providerId="ADAL" clId="{0D636072-7A1B-4883-9405-237BCFE6C271}" dt="2020-11-03T20:27:41.096" v="4702" actId="1037"/>
          <ac:spMkLst>
            <pc:docMk/>
            <pc:sldMk cId="613471688" sldId="1029"/>
            <ac:spMk id="17" creationId="{C14E185C-D9D4-499B-A949-B97257A530F1}"/>
          </ac:spMkLst>
        </pc:spChg>
        <pc:spChg chg="add mod">
          <ac:chgData name="Albini, Emanuele" userId="fef753ae-f378-4e96-9ee6-98021b476aae" providerId="ADAL" clId="{0D636072-7A1B-4883-9405-237BCFE6C271}" dt="2020-11-03T20:27:41.096" v="4702" actId="1037"/>
          <ac:spMkLst>
            <pc:docMk/>
            <pc:sldMk cId="613471688" sldId="1029"/>
            <ac:spMk id="18" creationId="{328E04F8-FBC9-4E68-8A59-60B7F87301A2}"/>
          </ac:spMkLst>
        </pc:spChg>
        <pc:spChg chg="add mod">
          <ac:chgData name="Albini, Emanuele" userId="fef753ae-f378-4e96-9ee6-98021b476aae" providerId="ADAL" clId="{0D636072-7A1B-4883-9405-237BCFE6C271}" dt="2020-11-03T20:27:41.096" v="4702" actId="1037"/>
          <ac:spMkLst>
            <pc:docMk/>
            <pc:sldMk cId="613471688" sldId="1029"/>
            <ac:spMk id="20" creationId="{891D20BB-832A-4BFA-9941-C88CF90F3C8E}"/>
          </ac:spMkLst>
        </pc:spChg>
        <pc:spChg chg="add mod">
          <ac:chgData name="Albini, Emanuele" userId="fef753ae-f378-4e96-9ee6-98021b476aae" providerId="ADAL" clId="{0D636072-7A1B-4883-9405-237BCFE6C271}" dt="2020-11-03T20:27:41.096" v="4702" actId="1037"/>
          <ac:spMkLst>
            <pc:docMk/>
            <pc:sldMk cId="613471688" sldId="1029"/>
            <ac:spMk id="22" creationId="{365F5319-D6DD-4AE1-ACC3-161AED5783BF}"/>
          </ac:spMkLst>
        </pc:spChg>
        <pc:spChg chg="add del mod">
          <ac:chgData name="Albini, Emanuele" userId="fef753ae-f378-4e96-9ee6-98021b476aae" providerId="ADAL" clId="{0D636072-7A1B-4883-9405-237BCFE6C271}" dt="2020-11-03T20:28:03.262" v="4716"/>
          <ac:spMkLst>
            <pc:docMk/>
            <pc:sldMk cId="613471688" sldId="1029"/>
            <ac:spMk id="24" creationId="{C640788C-866D-49E9-9E5D-F53E311DA5F1}"/>
          </ac:spMkLst>
        </pc:spChg>
        <pc:spChg chg="add mod">
          <ac:chgData name="Albini, Emanuele" userId="fef753ae-f378-4e96-9ee6-98021b476aae" providerId="ADAL" clId="{0D636072-7A1B-4883-9405-237BCFE6C271}" dt="2020-11-03T22:22:33.614" v="6870" actId="20577"/>
          <ac:spMkLst>
            <pc:docMk/>
            <pc:sldMk cId="613471688" sldId="1029"/>
            <ac:spMk id="25" creationId="{E5EBA2A0-B521-4F3E-AEA8-5A26CD214EB2}"/>
          </ac:spMkLst>
        </pc:spChg>
        <pc:spChg chg="add mod ord">
          <ac:chgData name="Albini, Emanuele" userId="fef753ae-f378-4e96-9ee6-98021b476aae" providerId="ADAL" clId="{0D636072-7A1B-4883-9405-237BCFE6C271}" dt="2020-11-03T21:00:18.080" v="6038" actId="207"/>
          <ac:spMkLst>
            <pc:docMk/>
            <pc:sldMk cId="613471688" sldId="1029"/>
            <ac:spMk id="26" creationId="{7DBE5287-C58C-4A77-ADD1-34A9386EF553}"/>
          </ac:spMkLst>
        </pc:spChg>
        <pc:picChg chg="add mod">
          <ac:chgData name="Albini, Emanuele" userId="fef753ae-f378-4e96-9ee6-98021b476aae" providerId="ADAL" clId="{0D636072-7A1B-4883-9405-237BCFE6C271}" dt="2020-11-03T20:29:00.188" v="4973" actId="1035"/>
          <ac:picMkLst>
            <pc:docMk/>
            <pc:sldMk cId="613471688" sldId="1029"/>
            <ac:picMk id="2" creationId="{D476F4CB-591F-4040-8DD5-F58BC717DE41}"/>
          </ac:picMkLst>
        </pc:picChg>
        <pc:picChg chg="del">
          <ac:chgData name="Albini, Emanuele" userId="fef753ae-f378-4e96-9ee6-98021b476aae" providerId="ADAL" clId="{0D636072-7A1B-4883-9405-237BCFE6C271}" dt="2020-11-03T20:07:46.617" v="3513" actId="478"/>
          <ac:picMkLst>
            <pc:docMk/>
            <pc:sldMk cId="613471688" sldId="1029"/>
            <ac:picMk id="4" creationId="{63243E0B-BAA1-4834-9BCA-480A4C94A675}"/>
          </ac:picMkLst>
        </pc:picChg>
        <pc:cxnChg chg="add mod">
          <ac:chgData name="Albini, Emanuele" userId="fef753ae-f378-4e96-9ee6-98021b476aae" providerId="ADAL" clId="{0D636072-7A1B-4883-9405-237BCFE6C271}" dt="2020-11-03T20:27:31.298" v="4669" actId="1037"/>
          <ac:cxnSpMkLst>
            <pc:docMk/>
            <pc:sldMk cId="613471688" sldId="1029"/>
            <ac:cxnSpMk id="15" creationId="{1A8CB1D0-98E1-4701-8004-5A1539696325}"/>
          </ac:cxnSpMkLst>
        </pc:cxnChg>
      </pc:sldChg>
      <pc:sldChg chg="add del">
        <pc:chgData name="Albini, Emanuele" userId="fef753ae-f378-4e96-9ee6-98021b476aae" providerId="ADAL" clId="{0D636072-7A1B-4883-9405-237BCFE6C271}" dt="2020-11-03T20:00:25.108" v="3345" actId="47"/>
        <pc:sldMkLst>
          <pc:docMk/>
          <pc:sldMk cId="2164732350" sldId="1029"/>
        </pc:sldMkLst>
      </pc:sldChg>
      <pc:sldChg chg="addSp delSp modSp add mod ord delAnim modAnim">
        <pc:chgData name="Albini, Emanuele" userId="fef753ae-f378-4e96-9ee6-98021b476aae" providerId="ADAL" clId="{0D636072-7A1B-4883-9405-237BCFE6C271}" dt="2020-11-04T10:42:25.271" v="21745"/>
        <pc:sldMkLst>
          <pc:docMk/>
          <pc:sldMk cId="4251268962" sldId="1030"/>
        </pc:sldMkLst>
        <pc:spChg chg="add mod">
          <ac:chgData name="Albini, Emanuele" userId="fef753ae-f378-4e96-9ee6-98021b476aae" providerId="ADAL" clId="{0D636072-7A1B-4883-9405-237BCFE6C271}" dt="2020-11-03T21:00:31.657" v="6041" actId="14100"/>
          <ac:spMkLst>
            <pc:docMk/>
            <pc:sldMk cId="4251268962" sldId="1030"/>
            <ac:spMk id="3" creationId="{3A74B08F-FF07-46CD-B317-990A795DA667}"/>
          </ac:spMkLst>
        </pc:spChg>
        <pc:spChg chg="mod">
          <ac:chgData name="Albini, Emanuele" userId="fef753ae-f378-4e96-9ee6-98021b476aae" providerId="ADAL" clId="{0D636072-7A1B-4883-9405-237BCFE6C271}" dt="2020-11-03T20:37:29.912" v="5366" actId="1076"/>
          <ac:spMkLst>
            <pc:docMk/>
            <pc:sldMk cId="4251268962" sldId="1030"/>
            <ac:spMk id="6" creationId="{962FF7DB-D12A-48CA-8CDD-EE20EFC70C2B}"/>
          </ac:spMkLst>
        </pc:spChg>
        <pc:spChg chg="mod">
          <ac:chgData name="Albini, Emanuele" userId="fef753ae-f378-4e96-9ee6-98021b476aae" providerId="ADAL" clId="{0D636072-7A1B-4883-9405-237BCFE6C271}" dt="2020-11-03T20:32:14.967" v="5083" actId="1076"/>
          <ac:spMkLst>
            <pc:docMk/>
            <pc:sldMk cId="4251268962" sldId="1030"/>
            <ac:spMk id="9" creationId="{9C410F91-A28D-41C5-9B81-351C951A332D}"/>
          </ac:spMkLst>
        </pc:spChg>
        <pc:spChg chg="mod">
          <ac:chgData name="Albini, Emanuele" userId="fef753ae-f378-4e96-9ee6-98021b476aae" providerId="ADAL" clId="{0D636072-7A1B-4883-9405-237BCFE6C271}" dt="2020-11-04T10:42:25.271" v="21745"/>
          <ac:spMkLst>
            <pc:docMk/>
            <pc:sldMk cId="4251268962" sldId="1030"/>
            <ac:spMk id="10" creationId="{F760D490-D465-4081-B244-1D33D96A175B}"/>
          </ac:spMkLst>
        </pc:spChg>
        <pc:spChg chg="mod">
          <ac:chgData name="Albini, Emanuele" userId="fef753ae-f378-4e96-9ee6-98021b476aae" providerId="ADAL" clId="{0D636072-7A1B-4883-9405-237BCFE6C271}" dt="2020-11-03T20:38:21.284" v="5429" actId="20577"/>
          <ac:spMkLst>
            <pc:docMk/>
            <pc:sldMk cId="4251268962" sldId="1030"/>
            <ac:spMk id="13" creationId="{0D3E1789-D7FF-4BB4-883C-10155A85529E}"/>
          </ac:spMkLst>
        </pc:spChg>
        <pc:spChg chg="mod">
          <ac:chgData name="Albini, Emanuele" userId="fef753ae-f378-4e96-9ee6-98021b476aae" providerId="ADAL" clId="{0D636072-7A1B-4883-9405-237BCFE6C271}" dt="2020-11-03T21:00:41.354" v="6042" actId="20577"/>
          <ac:spMkLst>
            <pc:docMk/>
            <pc:sldMk cId="4251268962" sldId="1030"/>
            <ac:spMk id="14" creationId="{77B39268-034C-44DF-B87E-97CCDA101E4B}"/>
          </ac:spMkLst>
        </pc:spChg>
        <pc:spChg chg="add mod">
          <ac:chgData name="Albini, Emanuele" userId="fef753ae-f378-4e96-9ee6-98021b476aae" providerId="ADAL" clId="{0D636072-7A1B-4883-9405-237BCFE6C271}" dt="2020-11-03T20:37:29.912" v="5366" actId="1076"/>
          <ac:spMkLst>
            <pc:docMk/>
            <pc:sldMk cId="4251268962" sldId="1030"/>
            <ac:spMk id="16" creationId="{812337C4-7B0C-4E46-B08B-739FD5E5EE5C}"/>
          </ac:spMkLst>
        </pc:spChg>
        <pc:spChg chg="add del mod">
          <ac:chgData name="Albini, Emanuele" userId="fef753ae-f378-4e96-9ee6-98021b476aae" providerId="ADAL" clId="{0D636072-7A1B-4883-9405-237BCFE6C271}" dt="2020-11-03T20:35:19.274" v="5300" actId="478"/>
          <ac:spMkLst>
            <pc:docMk/>
            <pc:sldMk cId="4251268962" sldId="1030"/>
            <ac:spMk id="19" creationId="{ED752DB9-7D97-49F4-B89E-3A6DD6419E5A}"/>
          </ac:spMkLst>
        </pc:spChg>
        <pc:spChg chg="add mod">
          <ac:chgData name="Albini, Emanuele" userId="fef753ae-f378-4e96-9ee6-98021b476aae" providerId="ADAL" clId="{0D636072-7A1B-4883-9405-237BCFE6C271}" dt="2020-11-03T20:37:29.912" v="5366" actId="1076"/>
          <ac:spMkLst>
            <pc:docMk/>
            <pc:sldMk cId="4251268962" sldId="1030"/>
            <ac:spMk id="21" creationId="{2CB3ADDC-E522-420B-AE09-0D550772BC58}"/>
          </ac:spMkLst>
        </pc:spChg>
        <pc:spChg chg="add mod">
          <ac:chgData name="Albini, Emanuele" userId="fef753ae-f378-4e96-9ee6-98021b476aae" providerId="ADAL" clId="{0D636072-7A1B-4883-9405-237BCFE6C271}" dt="2020-11-03T20:39:27.849" v="5568" actId="6549"/>
          <ac:spMkLst>
            <pc:docMk/>
            <pc:sldMk cId="4251268962" sldId="1030"/>
            <ac:spMk id="23" creationId="{240FDB9D-CA6B-4271-875C-3F6B801B5837}"/>
          </ac:spMkLst>
        </pc:spChg>
        <pc:cxnChg chg="mod">
          <ac:chgData name="Albini, Emanuele" userId="fef753ae-f378-4e96-9ee6-98021b476aae" providerId="ADAL" clId="{0D636072-7A1B-4883-9405-237BCFE6C271}" dt="2020-11-03T20:37:32.808" v="5367" actId="1076"/>
          <ac:cxnSpMkLst>
            <pc:docMk/>
            <pc:sldMk cId="4251268962" sldId="1030"/>
            <ac:cxnSpMk id="15" creationId="{1A8CB1D0-98E1-4701-8004-5A1539696325}"/>
          </ac:cxnSpMkLst>
        </pc:cxnChg>
      </pc:sldChg>
      <pc:sldChg chg="addSp delSp modSp add mod ord delAnim modAnim">
        <pc:chgData name="Albini, Emanuele" userId="fef753ae-f378-4e96-9ee6-98021b476aae" providerId="ADAL" clId="{0D636072-7A1B-4883-9405-237BCFE6C271}" dt="2020-11-04T10:12:10.531" v="20968"/>
        <pc:sldMkLst>
          <pc:docMk/>
          <pc:sldMk cId="1931271560" sldId="1031"/>
        </pc:sldMkLst>
        <pc:spChg chg="add mod">
          <ac:chgData name="Albini, Emanuele" userId="fef753ae-f378-4e96-9ee6-98021b476aae" providerId="ADAL" clId="{0D636072-7A1B-4883-9405-237BCFE6C271}" dt="2020-11-03T21:00:54.181" v="6045" actId="14100"/>
          <ac:spMkLst>
            <pc:docMk/>
            <pc:sldMk cId="1931271560" sldId="1031"/>
            <ac:spMk id="3" creationId="{7832C43D-8BF2-4126-BE82-A559C3740A0D}"/>
          </ac:spMkLst>
        </pc:spChg>
        <pc:spChg chg="add del">
          <ac:chgData name="Albini, Emanuele" userId="fef753ae-f378-4e96-9ee6-98021b476aae" providerId="ADAL" clId="{0D636072-7A1B-4883-9405-237BCFE6C271}" dt="2020-11-03T21:00:59.017" v="6047" actId="22"/>
          <ac:spMkLst>
            <pc:docMk/>
            <pc:sldMk cId="1931271560" sldId="1031"/>
            <ac:spMk id="4" creationId="{658586D1-B809-493E-9142-D405133D1495}"/>
          </ac:spMkLst>
        </pc:spChg>
        <pc:spChg chg="mod">
          <ac:chgData name="Albini, Emanuele" userId="fef753ae-f378-4e96-9ee6-98021b476aae" providerId="ADAL" clId="{0D636072-7A1B-4883-9405-237BCFE6C271}" dt="2020-11-03T20:36:13.612" v="5358" actId="1035"/>
          <ac:spMkLst>
            <pc:docMk/>
            <pc:sldMk cId="1931271560" sldId="1031"/>
            <ac:spMk id="6" creationId="{962FF7DB-D12A-48CA-8CDD-EE20EFC70C2B}"/>
          </ac:spMkLst>
        </pc:spChg>
        <pc:spChg chg="mod">
          <ac:chgData name="Albini, Emanuele" userId="fef753ae-f378-4e96-9ee6-98021b476aae" providerId="ADAL" clId="{0D636072-7A1B-4883-9405-237BCFE6C271}" dt="2020-11-03T20:36:04.187" v="5332" actId="1076"/>
          <ac:spMkLst>
            <pc:docMk/>
            <pc:sldMk cId="1931271560" sldId="1031"/>
            <ac:spMk id="10" creationId="{F760D490-D465-4081-B244-1D33D96A175B}"/>
          </ac:spMkLst>
        </pc:spChg>
        <pc:spChg chg="del">
          <ac:chgData name="Albini, Emanuele" userId="fef753ae-f378-4e96-9ee6-98021b476aae" providerId="ADAL" clId="{0D636072-7A1B-4883-9405-237BCFE6C271}" dt="2020-11-03T20:35:59.536" v="5331" actId="478"/>
          <ac:spMkLst>
            <pc:docMk/>
            <pc:sldMk cId="1931271560" sldId="1031"/>
            <ac:spMk id="13" creationId="{0D3E1789-D7FF-4BB4-883C-10155A85529E}"/>
          </ac:spMkLst>
        </pc:spChg>
        <pc:spChg chg="del">
          <ac:chgData name="Albini, Emanuele" userId="fef753ae-f378-4e96-9ee6-98021b476aae" providerId="ADAL" clId="{0D636072-7A1B-4883-9405-237BCFE6C271}" dt="2020-11-03T20:35:59.536" v="5331" actId="478"/>
          <ac:spMkLst>
            <pc:docMk/>
            <pc:sldMk cId="1931271560" sldId="1031"/>
            <ac:spMk id="14" creationId="{77B39268-034C-44DF-B87E-97CCDA101E4B}"/>
          </ac:spMkLst>
        </pc:spChg>
        <pc:spChg chg="mod">
          <ac:chgData name="Albini, Emanuele" userId="fef753ae-f378-4e96-9ee6-98021b476aae" providerId="ADAL" clId="{0D636072-7A1B-4883-9405-237BCFE6C271}" dt="2020-11-03T20:36:13.612" v="5358" actId="1035"/>
          <ac:spMkLst>
            <pc:docMk/>
            <pc:sldMk cId="1931271560" sldId="1031"/>
            <ac:spMk id="16" creationId="{812337C4-7B0C-4E46-B08B-739FD5E5EE5C}"/>
          </ac:spMkLst>
        </pc:spChg>
        <pc:spChg chg="del mod">
          <ac:chgData name="Albini, Emanuele" userId="fef753ae-f378-4e96-9ee6-98021b476aae" providerId="ADAL" clId="{0D636072-7A1B-4883-9405-237BCFE6C271}" dt="2020-11-03T20:34:31.023" v="5211" actId="478"/>
          <ac:spMkLst>
            <pc:docMk/>
            <pc:sldMk cId="1931271560" sldId="1031"/>
            <ac:spMk id="19" creationId="{ED752DB9-7D97-49F4-B89E-3A6DD6419E5A}"/>
          </ac:spMkLst>
        </pc:spChg>
        <pc:spChg chg="add mod">
          <ac:chgData name="Albini, Emanuele" userId="fef753ae-f378-4e96-9ee6-98021b476aae" providerId="ADAL" clId="{0D636072-7A1B-4883-9405-237BCFE6C271}" dt="2020-11-03T20:36:13.612" v="5358" actId="1035"/>
          <ac:spMkLst>
            <pc:docMk/>
            <pc:sldMk cId="1931271560" sldId="1031"/>
            <ac:spMk id="21" creationId="{60DCC541-6953-4123-ACF7-B64FC731FF59}"/>
          </ac:spMkLst>
        </pc:spChg>
        <pc:spChg chg="add mod">
          <ac:chgData name="Albini, Emanuele" userId="fef753ae-f378-4e96-9ee6-98021b476aae" providerId="ADAL" clId="{0D636072-7A1B-4883-9405-237BCFE6C271}" dt="2020-11-03T20:36:13.612" v="5358" actId="1035"/>
          <ac:spMkLst>
            <pc:docMk/>
            <pc:sldMk cId="1931271560" sldId="1031"/>
            <ac:spMk id="23" creationId="{5F3F19B3-2622-42ED-9CCE-FFCE55332EA1}"/>
          </ac:spMkLst>
        </pc:spChg>
        <pc:spChg chg="add mod">
          <ac:chgData name="Albini, Emanuele" userId="fef753ae-f378-4e96-9ee6-98021b476aae" providerId="ADAL" clId="{0D636072-7A1B-4883-9405-237BCFE6C271}" dt="2020-11-03T20:36:13.612" v="5358" actId="1035"/>
          <ac:spMkLst>
            <pc:docMk/>
            <pc:sldMk cId="1931271560" sldId="1031"/>
            <ac:spMk id="24" creationId="{E2CB6D7B-9E1C-4A3A-9365-F78ECA3874C2}"/>
          </ac:spMkLst>
        </pc:spChg>
        <pc:spChg chg="add mod">
          <ac:chgData name="Albini, Emanuele" userId="fef753ae-f378-4e96-9ee6-98021b476aae" providerId="ADAL" clId="{0D636072-7A1B-4883-9405-237BCFE6C271}" dt="2020-11-03T20:36:04.187" v="5332" actId="1076"/>
          <ac:spMkLst>
            <pc:docMk/>
            <pc:sldMk cId="1931271560" sldId="1031"/>
            <ac:spMk id="26" creationId="{245D2D4E-99C3-4D5B-95EA-389B474E22BA}"/>
          </ac:spMkLst>
        </pc:spChg>
        <pc:cxnChg chg="mod">
          <ac:chgData name="Albini, Emanuele" userId="fef753ae-f378-4e96-9ee6-98021b476aae" providerId="ADAL" clId="{0D636072-7A1B-4883-9405-237BCFE6C271}" dt="2020-11-03T20:36:07.060" v="5333" actId="1076"/>
          <ac:cxnSpMkLst>
            <pc:docMk/>
            <pc:sldMk cId="1931271560" sldId="1031"/>
            <ac:cxnSpMk id="15" creationId="{1A8CB1D0-98E1-4701-8004-5A1539696325}"/>
          </ac:cxnSpMkLst>
        </pc:cxnChg>
      </pc:sldChg>
      <pc:sldChg chg="addSp delSp modSp add mod ord delAnim modAnim">
        <pc:chgData name="Albini, Emanuele" userId="fef753ae-f378-4e96-9ee6-98021b476aae" providerId="ADAL" clId="{0D636072-7A1B-4883-9405-237BCFE6C271}" dt="2020-11-04T10:42:30.328" v="21746"/>
        <pc:sldMkLst>
          <pc:docMk/>
          <pc:sldMk cId="2705650202" sldId="1032"/>
        </pc:sldMkLst>
        <pc:spChg chg="add mod">
          <ac:chgData name="Albini, Emanuele" userId="fef753ae-f378-4e96-9ee6-98021b476aae" providerId="ADAL" clId="{0D636072-7A1B-4883-9405-237BCFE6C271}" dt="2020-11-03T21:01:06.205" v="6049" actId="14100"/>
          <ac:spMkLst>
            <pc:docMk/>
            <pc:sldMk cId="2705650202" sldId="1032"/>
            <ac:spMk id="4" creationId="{656646C1-8BB8-4D6C-9C7B-B9824C984808}"/>
          </ac:spMkLst>
        </pc:spChg>
        <pc:spChg chg="del mod">
          <ac:chgData name="Albini, Emanuele" userId="fef753ae-f378-4e96-9ee6-98021b476aae" providerId="ADAL" clId="{0D636072-7A1B-4883-9405-237BCFE6C271}" dt="2020-11-03T20:42:10.732" v="5644" actId="478"/>
          <ac:spMkLst>
            <pc:docMk/>
            <pc:sldMk cId="2705650202" sldId="1032"/>
            <ac:spMk id="6" creationId="{962FF7DB-D12A-48CA-8CDD-EE20EFC70C2B}"/>
          </ac:spMkLst>
        </pc:spChg>
        <pc:spChg chg="del">
          <ac:chgData name="Albini, Emanuele" userId="fef753ae-f378-4e96-9ee6-98021b476aae" providerId="ADAL" clId="{0D636072-7A1B-4883-9405-237BCFE6C271}" dt="2020-11-03T20:36:48.850" v="5365" actId="478"/>
          <ac:spMkLst>
            <pc:docMk/>
            <pc:sldMk cId="2705650202" sldId="1032"/>
            <ac:spMk id="10" creationId="{F760D490-D465-4081-B244-1D33D96A175B}"/>
          </ac:spMkLst>
        </pc:spChg>
        <pc:spChg chg="del mod">
          <ac:chgData name="Albini, Emanuele" userId="fef753ae-f378-4e96-9ee6-98021b476aae" providerId="ADAL" clId="{0D636072-7A1B-4883-9405-237BCFE6C271}" dt="2020-11-03T20:42:10.732" v="5644" actId="478"/>
          <ac:spMkLst>
            <pc:docMk/>
            <pc:sldMk cId="2705650202" sldId="1032"/>
            <ac:spMk id="16" creationId="{812337C4-7B0C-4E46-B08B-739FD5E5EE5C}"/>
          </ac:spMkLst>
        </pc:spChg>
        <pc:spChg chg="mod ord">
          <ac:chgData name="Albini, Emanuele" userId="fef753ae-f378-4e96-9ee6-98021b476aae" providerId="ADAL" clId="{0D636072-7A1B-4883-9405-237BCFE6C271}" dt="2020-11-03T20:42:31.063" v="5649" actId="164"/>
          <ac:spMkLst>
            <pc:docMk/>
            <pc:sldMk cId="2705650202" sldId="1032"/>
            <ac:spMk id="17" creationId="{C14E185C-D9D4-499B-A949-B97257A530F1}"/>
          </ac:spMkLst>
        </pc:spChg>
        <pc:spChg chg="mod">
          <ac:chgData name="Albini, Emanuele" userId="fef753ae-f378-4e96-9ee6-98021b476aae" providerId="ADAL" clId="{0D636072-7A1B-4883-9405-237BCFE6C271}" dt="2020-11-03T20:42:31.063" v="5649" actId="164"/>
          <ac:spMkLst>
            <pc:docMk/>
            <pc:sldMk cId="2705650202" sldId="1032"/>
            <ac:spMk id="18" creationId="{328E04F8-FBC9-4E68-8A59-60B7F87301A2}"/>
          </ac:spMkLst>
        </pc:spChg>
        <pc:spChg chg="add mod">
          <ac:chgData name="Albini, Emanuele" userId="fef753ae-f378-4e96-9ee6-98021b476aae" providerId="ADAL" clId="{0D636072-7A1B-4883-9405-237BCFE6C271}" dt="2020-11-03T20:42:07.733" v="5643" actId="1076"/>
          <ac:spMkLst>
            <pc:docMk/>
            <pc:sldMk cId="2705650202" sldId="1032"/>
            <ac:spMk id="19" creationId="{0E68F9EB-9CC1-45E0-A73C-03DEC3E6D813}"/>
          </ac:spMkLst>
        </pc:spChg>
        <pc:spChg chg="mod">
          <ac:chgData name="Albini, Emanuele" userId="fef753ae-f378-4e96-9ee6-98021b476aae" providerId="ADAL" clId="{0D636072-7A1B-4883-9405-237BCFE6C271}" dt="2020-11-03T20:42:31.063" v="5649" actId="164"/>
          <ac:spMkLst>
            <pc:docMk/>
            <pc:sldMk cId="2705650202" sldId="1032"/>
            <ac:spMk id="20" creationId="{891D20BB-832A-4BFA-9941-C88CF90F3C8E}"/>
          </ac:spMkLst>
        </pc:spChg>
        <pc:spChg chg="mod">
          <ac:chgData name="Albini, Emanuele" userId="fef753ae-f378-4e96-9ee6-98021b476aae" providerId="ADAL" clId="{0D636072-7A1B-4883-9405-237BCFE6C271}" dt="2020-11-03T20:42:07.733" v="5643" actId="1076"/>
          <ac:spMkLst>
            <pc:docMk/>
            <pc:sldMk cId="2705650202" sldId="1032"/>
            <ac:spMk id="21" creationId="{60DCC541-6953-4123-ACF7-B64FC731FF59}"/>
          </ac:spMkLst>
        </pc:spChg>
        <pc:spChg chg="mod">
          <ac:chgData name="Albini, Emanuele" userId="fef753ae-f378-4e96-9ee6-98021b476aae" providerId="ADAL" clId="{0D636072-7A1B-4883-9405-237BCFE6C271}" dt="2020-11-03T20:42:31.063" v="5649" actId="164"/>
          <ac:spMkLst>
            <pc:docMk/>
            <pc:sldMk cId="2705650202" sldId="1032"/>
            <ac:spMk id="22" creationId="{365F5319-D6DD-4AE1-ACC3-161AED5783BF}"/>
          </ac:spMkLst>
        </pc:spChg>
        <pc:spChg chg="mod">
          <ac:chgData name="Albini, Emanuele" userId="fef753ae-f378-4e96-9ee6-98021b476aae" providerId="ADAL" clId="{0D636072-7A1B-4883-9405-237BCFE6C271}" dt="2020-11-03T20:42:07.733" v="5643" actId="1076"/>
          <ac:spMkLst>
            <pc:docMk/>
            <pc:sldMk cId="2705650202" sldId="1032"/>
            <ac:spMk id="23" creationId="{5F3F19B3-2622-42ED-9CCE-FFCE55332EA1}"/>
          </ac:spMkLst>
        </pc:spChg>
        <pc:spChg chg="mod">
          <ac:chgData name="Albini, Emanuele" userId="fef753ae-f378-4e96-9ee6-98021b476aae" providerId="ADAL" clId="{0D636072-7A1B-4883-9405-237BCFE6C271}" dt="2020-11-03T20:42:07.733" v="5643" actId="1076"/>
          <ac:spMkLst>
            <pc:docMk/>
            <pc:sldMk cId="2705650202" sldId="1032"/>
            <ac:spMk id="24" creationId="{E2CB6D7B-9E1C-4A3A-9365-F78ECA3874C2}"/>
          </ac:spMkLst>
        </pc:spChg>
        <pc:spChg chg="mod">
          <ac:chgData name="Albini, Emanuele" userId="fef753ae-f378-4e96-9ee6-98021b476aae" providerId="ADAL" clId="{0D636072-7A1B-4883-9405-237BCFE6C271}" dt="2020-11-03T20:42:07.733" v="5643" actId="1076"/>
          <ac:spMkLst>
            <pc:docMk/>
            <pc:sldMk cId="2705650202" sldId="1032"/>
            <ac:spMk id="26" creationId="{245D2D4E-99C3-4D5B-95EA-389B474E22BA}"/>
          </ac:spMkLst>
        </pc:spChg>
        <pc:spChg chg="add mod">
          <ac:chgData name="Albini, Emanuele" userId="fef753ae-f378-4e96-9ee6-98021b476aae" providerId="ADAL" clId="{0D636072-7A1B-4883-9405-237BCFE6C271}" dt="2020-11-04T10:42:30.328" v="21746"/>
          <ac:spMkLst>
            <pc:docMk/>
            <pc:sldMk cId="2705650202" sldId="1032"/>
            <ac:spMk id="27" creationId="{FE3508DE-AC56-4BD4-B481-6C8466AEB63A}"/>
          </ac:spMkLst>
        </pc:spChg>
        <pc:spChg chg="add mod">
          <ac:chgData name="Albini, Emanuele" userId="fef753ae-f378-4e96-9ee6-98021b476aae" providerId="ADAL" clId="{0D636072-7A1B-4883-9405-237BCFE6C271}" dt="2020-11-03T20:42:42.249" v="5651" actId="1076"/>
          <ac:spMkLst>
            <pc:docMk/>
            <pc:sldMk cId="2705650202" sldId="1032"/>
            <ac:spMk id="28" creationId="{EFB3BF54-CE94-4811-8FB4-A00BADD9A2D6}"/>
          </ac:spMkLst>
        </pc:spChg>
        <pc:spChg chg="add mod">
          <ac:chgData name="Albini, Emanuele" userId="fef753ae-f378-4e96-9ee6-98021b476aae" providerId="ADAL" clId="{0D636072-7A1B-4883-9405-237BCFE6C271}" dt="2020-11-03T20:42:42.249" v="5651" actId="1076"/>
          <ac:spMkLst>
            <pc:docMk/>
            <pc:sldMk cId="2705650202" sldId="1032"/>
            <ac:spMk id="29" creationId="{742FC537-D843-47FF-9A6E-AA69DA1F377A}"/>
          </ac:spMkLst>
        </pc:spChg>
        <pc:spChg chg="add mod">
          <ac:chgData name="Albini, Emanuele" userId="fef753ae-f378-4e96-9ee6-98021b476aae" providerId="ADAL" clId="{0D636072-7A1B-4883-9405-237BCFE6C271}" dt="2020-11-03T21:01:13.914" v="6051" actId="20577"/>
          <ac:spMkLst>
            <pc:docMk/>
            <pc:sldMk cId="2705650202" sldId="1032"/>
            <ac:spMk id="30" creationId="{F74CBA32-D6CE-4408-A7D7-ADDE2B128B88}"/>
          </ac:spMkLst>
        </pc:spChg>
        <pc:grpChg chg="add mod ord">
          <ac:chgData name="Albini, Emanuele" userId="fef753ae-f378-4e96-9ee6-98021b476aae" providerId="ADAL" clId="{0D636072-7A1B-4883-9405-237BCFE6C271}" dt="2020-11-03T20:42:34.588" v="5650" actId="166"/>
          <ac:grpSpMkLst>
            <pc:docMk/>
            <pc:sldMk cId="2705650202" sldId="1032"/>
            <ac:grpSpMk id="3" creationId="{68D23C8F-FB94-4BF4-92DB-A7D002B28DE2}"/>
          </ac:grpSpMkLst>
        </pc:grpChg>
        <pc:cxnChg chg="mod">
          <ac:chgData name="Albini, Emanuele" userId="fef753ae-f378-4e96-9ee6-98021b476aae" providerId="ADAL" clId="{0D636072-7A1B-4883-9405-237BCFE6C271}" dt="2020-11-03T20:41:45.039" v="5641" actId="1076"/>
          <ac:cxnSpMkLst>
            <pc:docMk/>
            <pc:sldMk cId="2705650202" sldId="1032"/>
            <ac:cxnSpMk id="15" creationId="{1A8CB1D0-98E1-4701-8004-5A1539696325}"/>
          </ac:cxnSpMkLst>
        </pc:cxnChg>
      </pc:sldChg>
      <pc:sldChg chg="addSp delSp modSp add mod modAnim modShow modNotesTx">
        <pc:chgData name="Albini, Emanuele" userId="fef753ae-f378-4e96-9ee6-98021b476aae" providerId="ADAL" clId="{0D636072-7A1B-4883-9405-237BCFE6C271}" dt="2020-11-04T10:43:39.612" v="21763" actId="20577"/>
        <pc:sldMkLst>
          <pc:docMk/>
          <pc:sldMk cId="3908748283" sldId="1033"/>
        </pc:sldMkLst>
        <pc:spChg chg="mod">
          <ac:chgData name="Albini, Emanuele" userId="fef753ae-f378-4e96-9ee6-98021b476aae" providerId="ADAL" clId="{0D636072-7A1B-4883-9405-237BCFE6C271}" dt="2020-11-04T09:52:01.850" v="18553" actId="1076"/>
          <ac:spMkLst>
            <pc:docMk/>
            <pc:sldMk cId="3908748283" sldId="1033"/>
            <ac:spMk id="4" creationId="{B45C4CA8-3055-40A9-A1A5-1B5666EB425F}"/>
          </ac:spMkLst>
        </pc:spChg>
        <pc:spChg chg="mod">
          <ac:chgData name="Albini, Emanuele" userId="fef753ae-f378-4e96-9ee6-98021b476aae" providerId="ADAL" clId="{0D636072-7A1B-4883-9405-237BCFE6C271}" dt="2020-11-03T22:21:23.983" v="6848" actId="113"/>
          <ac:spMkLst>
            <pc:docMk/>
            <pc:sldMk cId="3908748283" sldId="1033"/>
            <ac:spMk id="7" creationId="{BB9650CC-9825-49B9-9BBD-24C6ACB0CAA9}"/>
          </ac:spMkLst>
        </pc:spChg>
        <pc:spChg chg="add mod">
          <ac:chgData name="Albini, Emanuele" userId="fef753ae-f378-4e96-9ee6-98021b476aae" providerId="ADAL" clId="{0D636072-7A1B-4883-9405-237BCFE6C271}" dt="2020-11-04T10:43:39.612" v="21763" actId="20577"/>
          <ac:spMkLst>
            <pc:docMk/>
            <pc:sldMk cId="3908748283" sldId="1033"/>
            <ac:spMk id="8" creationId="{F23DD529-BB7E-418D-9EB6-A9CC37AE6BF3}"/>
          </ac:spMkLst>
        </pc:spChg>
        <pc:spChg chg="add del">
          <ac:chgData name="Albini, Emanuele" userId="fef753ae-f378-4e96-9ee6-98021b476aae" providerId="ADAL" clId="{0D636072-7A1B-4883-9405-237BCFE6C271}" dt="2020-11-04T09:46:07.664" v="17701" actId="22"/>
          <ac:spMkLst>
            <pc:docMk/>
            <pc:sldMk cId="3908748283" sldId="1033"/>
            <ac:spMk id="9" creationId="{6E8EDB88-2E63-48A9-B003-118AE1114B25}"/>
          </ac:spMkLst>
        </pc:spChg>
        <pc:spChg chg="add">
          <ac:chgData name="Albini, Emanuele" userId="fef753ae-f378-4e96-9ee6-98021b476aae" providerId="ADAL" clId="{0D636072-7A1B-4883-9405-237BCFE6C271}" dt="2020-11-04T09:46:20.918" v="17702" actId="22"/>
          <ac:spMkLst>
            <pc:docMk/>
            <pc:sldMk cId="3908748283" sldId="1033"/>
            <ac:spMk id="10" creationId="{E16DC7E5-18FD-4559-8086-B38996F6C343}"/>
          </ac:spMkLst>
        </pc:spChg>
        <pc:spChg chg="add mod">
          <ac:chgData name="Albini, Emanuele" userId="fef753ae-f378-4e96-9ee6-98021b476aae" providerId="ADAL" clId="{0D636072-7A1B-4883-9405-237BCFE6C271}" dt="2020-11-04T09:52:14.693" v="18558" actId="1076"/>
          <ac:spMkLst>
            <pc:docMk/>
            <pc:sldMk cId="3908748283" sldId="1033"/>
            <ac:spMk id="11" creationId="{E05854D1-FB98-4ED9-83BD-22A0C8598509}"/>
          </ac:spMkLst>
        </pc:spChg>
        <pc:spChg chg="mod">
          <ac:chgData name="Albini, Emanuele" userId="fef753ae-f378-4e96-9ee6-98021b476aae" providerId="ADAL" clId="{0D636072-7A1B-4883-9405-237BCFE6C271}" dt="2020-11-03T22:21:37.034" v="6868" actId="20577"/>
          <ac:spMkLst>
            <pc:docMk/>
            <pc:sldMk cId="3908748283" sldId="1033"/>
            <ac:spMk id="22" creationId="{953B17F2-B3F0-784D-858B-FBA23859D23A}"/>
          </ac:spMkLst>
        </pc:spChg>
        <pc:spChg chg="mod">
          <ac:chgData name="Albini, Emanuele" userId="fef753ae-f378-4e96-9ee6-98021b476aae" providerId="ADAL" clId="{0D636072-7A1B-4883-9405-237BCFE6C271}" dt="2020-11-04T09:52:01.850" v="18553" actId="1076"/>
          <ac:spMkLst>
            <pc:docMk/>
            <pc:sldMk cId="3908748283" sldId="1033"/>
            <ac:spMk id="62" creationId="{E6543245-3B45-43E6-9AD1-B7283D20598B}"/>
          </ac:spMkLst>
        </pc:spChg>
        <pc:picChg chg="mod">
          <ac:chgData name="Albini, Emanuele" userId="fef753ae-f378-4e96-9ee6-98021b476aae" providerId="ADAL" clId="{0D636072-7A1B-4883-9405-237BCFE6C271}" dt="2020-11-04T09:51:58.646" v="18552" actId="1076"/>
          <ac:picMkLst>
            <pc:docMk/>
            <pc:sldMk cId="3908748283" sldId="1033"/>
            <ac:picMk id="13" creationId="{86E8D2E0-09C2-4F6B-B6ED-760888D2FBC5}"/>
          </ac:picMkLst>
        </pc:picChg>
      </pc:sldChg>
      <pc:sldChg chg="addSp delSp modSp add mod ord">
        <pc:chgData name="Albini, Emanuele" userId="fef753ae-f378-4e96-9ee6-98021b476aae" providerId="ADAL" clId="{0D636072-7A1B-4883-9405-237BCFE6C271}" dt="2020-11-04T10:29:16.677" v="21733"/>
        <pc:sldMkLst>
          <pc:docMk/>
          <pc:sldMk cId="1989005997" sldId="1034"/>
        </pc:sldMkLst>
        <pc:spChg chg="mod">
          <ac:chgData name="Albini, Emanuele" userId="fef753ae-f378-4e96-9ee6-98021b476aae" providerId="ADAL" clId="{0D636072-7A1B-4883-9405-237BCFE6C271}" dt="2020-11-04T10:29:16.677" v="21733"/>
          <ac:spMkLst>
            <pc:docMk/>
            <pc:sldMk cId="1989005997" sldId="1034"/>
            <ac:spMk id="5" creationId="{FD332CDE-F8AC-480C-BF0D-F31194589650}"/>
          </ac:spMkLst>
        </pc:spChg>
        <pc:picChg chg="add del">
          <ac:chgData name="Albini, Emanuele" userId="fef753ae-f378-4e96-9ee6-98021b476aae" providerId="ADAL" clId="{0D636072-7A1B-4883-9405-237BCFE6C271}" dt="2020-11-03T23:19:39.004" v="7825"/>
          <ac:picMkLst>
            <pc:docMk/>
            <pc:sldMk cId="1989005997" sldId="1034"/>
            <ac:picMk id="2" creationId="{9C1D2F61-F94F-42DC-BF9C-C7AF9259D058}"/>
          </ac:picMkLst>
        </pc:picChg>
      </pc:sldChg>
      <pc:sldChg chg="addSp delSp modSp add mod ord">
        <pc:chgData name="Albini, Emanuele" userId="fef753ae-f378-4e96-9ee6-98021b476aae" providerId="ADAL" clId="{0D636072-7A1B-4883-9405-237BCFE6C271}" dt="2020-11-04T10:29:19.092" v="21734"/>
        <pc:sldMkLst>
          <pc:docMk/>
          <pc:sldMk cId="151038245" sldId="1035"/>
        </pc:sldMkLst>
        <pc:spChg chg="mod">
          <ac:chgData name="Albini, Emanuele" userId="fef753ae-f378-4e96-9ee6-98021b476aae" providerId="ADAL" clId="{0D636072-7A1B-4883-9405-237BCFE6C271}" dt="2020-11-04T10:29:19.092" v="21734"/>
          <ac:spMkLst>
            <pc:docMk/>
            <pc:sldMk cId="151038245" sldId="1035"/>
            <ac:spMk id="5" creationId="{FD332CDE-F8AC-480C-BF0D-F31194589650}"/>
          </ac:spMkLst>
        </pc:spChg>
        <pc:picChg chg="add mod">
          <ac:chgData name="Albini, Emanuele" userId="fef753ae-f378-4e96-9ee6-98021b476aae" providerId="ADAL" clId="{0D636072-7A1B-4883-9405-237BCFE6C271}" dt="2020-11-03T23:19:53.768" v="7830" actId="1076"/>
          <ac:picMkLst>
            <pc:docMk/>
            <pc:sldMk cId="151038245" sldId="1035"/>
            <ac:picMk id="2" creationId="{5959903F-7443-4F28-B38C-6B65B1F42316}"/>
          </ac:picMkLst>
        </pc:picChg>
        <pc:picChg chg="del">
          <ac:chgData name="Albini, Emanuele" userId="fef753ae-f378-4e96-9ee6-98021b476aae" providerId="ADAL" clId="{0D636072-7A1B-4883-9405-237BCFE6C271}" dt="2020-11-03T23:19:46.241" v="7827" actId="478"/>
          <ac:picMkLst>
            <pc:docMk/>
            <pc:sldMk cId="151038245" sldId="1035"/>
            <ac:picMk id="8" creationId="{1394F0CA-A079-4A04-AE95-9B7F4C9C7C76}"/>
          </ac:picMkLst>
        </pc:picChg>
      </pc:sldChg>
      <pc:sldMasterChg chg="addSp delSp modSp mod modSldLayout">
        <pc:chgData name="Albini, Emanuele" userId="fef753ae-f378-4e96-9ee6-98021b476aae" providerId="ADAL" clId="{0D636072-7A1B-4883-9405-237BCFE6C271}" dt="2020-11-03T22:43:56.251" v="7238" actId="14100"/>
        <pc:sldMasterMkLst>
          <pc:docMk/>
          <pc:sldMasterMk cId="683273227" sldId="2147483648"/>
        </pc:sldMasterMkLst>
        <pc:spChg chg="mod">
          <ac:chgData name="Albini, Emanuele" userId="fef753ae-f378-4e96-9ee6-98021b476aae" providerId="ADAL" clId="{0D636072-7A1B-4883-9405-237BCFE6C271}" dt="2020-10-22T09:18:20.219" v="2" actId="2711"/>
          <ac:spMkLst>
            <pc:docMk/>
            <pc:sldMasterMk cId="683273227" sldId="2147483648"/>
            <ac:spMk id="2" creationId="{00000000-0000-0000-0000-000000000000}"/>
          </ac:spMkLst>
        </pc:spChg>
        <pc:spChg chg="mod">
          <ac:chgData name="Albini, Emanuele" userId="fef753ae-f378-4e96-9ee6-98021b476aae" providerId="ADAL" clId="{0D636072-7A1B-4883-9405-237BCFE6C271}" dt="2020-11-03T22:41:39.945" v="7109" actId="1035"/>
          <ac:spMkLst>
            <pc:docMk/>
            <pc:sldMasterMk cId="683273227" sldId="2147483648"/>
            <ac:spMk id="6" creationId="{24B1DCC0-B4F9-432D-9213-809799F28A17}"/>
          </ac:spMkLst>
        </pc:spChg>
        <pc:picChg chg="add mod modCrop">
          <ac:chgData name="Albini, Emanuele" userId="fef753ae-f378-4e96-9ee6-98021b476aae" providerId="ADAL" clId="{0D636072-7A1B-4883-9405-237BCFE6C271}" dt="2020-11-03T22:43:56.251" v="7238" actId="14100"/>
          <ac:picMkLst>
            <pc:docMk/>
            <pc:sldMasterMk cId="683273227" sldId="2147483648"/>
            <ac:picMk id="4" creationId="{38A683C4-1527-49AF-AEA9-AE12B0D15AAE}"/>
          </ac:picMkLst>
        </pc:picChg>
        <pc:picChg chg="del">
          <ac:chgData name="Albini, Emanuele" userId="fef753ae-f378-4e96-9ee6-98021b476aae" providerId="ADAL" clId="{0D636072-7A1B-4883-9405-237BCFE6C271}" dt="2020-11-03T22:40:16.376" v="7038" actId="478"/>
          <ac:picMkLst>
            <pc:docMk/>
            <pc:sldMasterMk cId="683273227" sldId="2147483648"/>
            <ac:picMk id="5" creationId="{6197F179-1442-472E-BD12-D0218B131207}"/>
          </ac:picMkLst>
        </pc:picChg>
        <pc:picChg chg="add mod">
          <ac:chgData name="Albini, Emanuele" userId="fef753ae-f378-4e96-9ee6-98021b476aae" providerId="ADAL" clId="{0D636072-7A1B-4883-9405-237BCFE6C271}" dt="2020-11-03T22:43:53.231" v="7237" actId="1037"/>
          <ac:picMkLst>
            <pc:docMk/>
            <pc:sldMasterMk cId="683273227" sldId="2147483648"/>
            <ac:picMk id="8" creationId="{CBFBAE0F-A432-48B1-8032-06752AAC384B}"/>
          </ac:picMkLst>
        </pc:picChg>
        <pc:picChg chg="add del">
          <ac:chgData name="Albini, Emanuele" userId="fef753ae-f378-4e96-9ee6-98021b476aae" providerId="ADAL" clId="{0D636072-7A1B-4883-9405-237BCFE6C271}" dt="2020-11-03T22:41:01.204" v="7060" actId="22"/>
          <ac:picMkLst>
            <pc:docMk/>
            <pc:sldMasterMk cId="683273227" sldId="2147483648"/>
            <ac:picMk id="10" creationId="{4550878B-9BAF-4FE5-9D06-F1C9A528F191}"/>
          </ac:picMkLst>
        </pc:picChg>
        <pc:picChg chg="add del">
          <ac:chgData name="Albini, Emanuele" userId="fef753ae-f378-4e96-9ee6-98021b476aae" providerId="ADAL" clId="{0D636072-7A1B-4883-9405-237BCFE6C271}" dt="2020-11-03T22:41:01.204" v="7060" actId="22"/>
          <ac:picMkLst>
            <pc:docMk/>
            <pc:sldMasterMk cId="683273227" sldId="2147483648"/>
            <ac:picMk id="12" creationId="{230A2739-128D-458F-93CC-5E2D9D331BC8}"/>
          </ac:picMkLst>
        </pc:picChg>
        <pc:picChg chg="mod">
          <ac:chgData name="Albini, Emanuele" userId="fef753ae-f378-4e96-9ee6-98021b476aae" providerId="ADAL" clId="{0D636072-7A1B-4883-9405-237BCFE6C271}" dt="2020-11-03T22:43:49.144" v="7225" actId="1036"/>
          <ac:picMkLst>
            <pc:docMk/>
            <pc:sldMasterMk cId="683273227" sldId="2147483648"/>
            <ac:picMk id="14" creationId="{9CB6659A-3496-4609-8568-7E90B263B6E4}"/>
          </ac:picMkLst>
        </pc:picChg>
        <pc:sldLayoutChg chg="modSp mod">
          <pc:chgData name="Albini, Emanuele" userId="fef753ae-f378-4e96-9ee6-98021b476aae" providerId="ADAL" clId="{0D636072-7A1B-4883-9405-237BCFE6C271}" dt="2020-11-03T22:43:17.163" v="7221" actId="14100"/>
          <pc:sldLayoutMkLst>
            <pc:docMk/>
            <pc:sldMasterMk cId="683273227" sldId="2147483648"/>
            <pc:sldLayoutMk cId="251018473" sldId="2147483650"/>
          </pc:sldLayoutMkLst>
          <pc:spChg chg="mod">
            <ac:chgData name="Albini, Emanuele" userId="fef753ae-f378-4e96-9ee6-98021b476aae" providerId="ADAL" clId="{0D636072-7A1B-4883-9405-237BCFE6C271}" dt="2020-11-03T22:43:17.163" v="7221" actId="14100"/>
            <ac:spMkLst>
              <pc:docMk/>
              <pc:sldMasterMk cId="683273227" sldId="2147483648"/>
              <pc:sldLayoutMk cId="251018473" sldId="2147483650"/>
              <ac:spMk id="19" creationId="{7A6080F6-E6DF-4FB5-A38F-C0C94B072E6B}"/>
            </ac:spMkLst>
          </pc:spChg>
          <pc:spChg chg="mod">
            <ac:chgData name="Albini, Emanuele" userId="fef753ae-f378-4e96-9ee6-98021b476aae" providerId="ADAL" clId="{0D636072-7A1B-4883-9405-237BCFE6C271}" dt="2020-11-03T22:42:51.664" v="7208" actId="1076"/>
            <ac:spMkLst>
              <pc:docMk/>
              <pc:sldMasterMk cId="683273227" sldId="2147483648"/>
              <pc:sldLayoutMk cId="251018473" sldId="2147483650"/>
              <ac:spMk id="21" creationId="{788E4B58-EE9F-495F-98D2-7C4DB69BEFB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44C18-CFCF-7D4C-A339-5CC952658D3C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F242-2BCD-434E-B099-1299CBCC5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90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26C5A-C053-FD44-A823-AF00E4566412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27DF6-370B-5245-A250-B75557CC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37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3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45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Mongolian Baiti" panose="0300050000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1303-D8C6-4319-A052-8381D66DE7A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743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Mongolian Baiti" panose="0300050000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1303-D8C6-4319-A052-8381D66DE7A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660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85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33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8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8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3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73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7202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16001"/>
            <a:ext cx="10972800" cy="51101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080F6-E6DF-4FB5-A38F-C0C94B072E6B}"/>
              </a:ext>
            </a:extLst>
          </p:cNvPr>
          <p:cNvSpPr txBox="1"/>
          <p:nvPr userDrawn="1"/>
        </p:nvSpPr>
        <p:spPr>
          <a:xfrm>
            <a:off x="4518546" y="6586697"/>
            <a:ext cx="6936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0" baseline="0" dirty="0">
                <a:solidFill>
                  <a:srgbClr val="144B7A"/>
                </a:solidFill>
              </a:rPr>
              <a:t>Relation-based Counterfactual Explanations for Bayesian Network Classifiers. </a:t>
            </a:r>
            <a:r>
              <a:rPr lang="en-US" sz="1100" b="0" dirty="0">
                <a:solidFill>
                  <a:srgbClr val="7598B3"/>
                </a:solidFill>
              </a:rPr>
              <a:t>E. Albini, A. Rago, P. Baroni and F. Toni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88E4B58-EE9F-495F-98D2-7C4DB69BEFBA}"/>
              </a:ext>
            </a:extLst>
          </p:cNvPr>
          <p:cNvSpPr txBox="1">
            <a:spLocks/>
          </p:cNvSpPr>
          <p:nvPr userDrawn="1"/>
        </p:nvSpPr>
        <p:spPr>
          <a:xfrm>
            <a:off x="11582400" y="6583361"/>
            <a:ext cx="812151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7598B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678B82-D3DC-5946-BDC5-245E512F0D23}" type="slidenum">
              <a:rPr lang="en-US" sz="1100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101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4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22969"/>
            <a:ext cx="10972800" cy="5177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4B1DCC0-B4F9-432D-9213-809799F28A17}"/>
              </a:ext>
            </a:extLst>
          </p:cNvPr>
          <p:cNvSpPr/>
          <p:nvPr userDrawn="1"/>
        </p:nvSpPr>
        <p:spPr>
          <a:xfrm>
            <a:off x="588894" y="6481350"/>
            <a:ext cx="10993505" cy="111975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144B7A"/>
              </a:gs>
              <a:gs pos="63000">
                <a:srgbClr val="7598B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b" anchorCtr="0"/>
          <a:lstStyle/>
          <a:p>
            <a:endParaRPr lang="en-US" sz="1800" dirty="0"/>
          </a:p>
        </p:txBody>
      </p:sp>
      <p:pic>
        <p:nvPicPr>
          <p:cNvPr id="14" name="Picture 2" descr="Brand Identity | Portale di Ateneo - Unibs.it">
            <a:extLst>
              <a:ext uri="{FF2B5EF4-FFF2-40B4-BE49-F238E27FC236}">
                <a16:creationId xmlns:a16="http://schemas.microsoft.com/office/drawing/2014/main" id="{9CB6659A-3496-4609-8568-7E90B263B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8" t="15603" b="61056"/>
          <a:stretch/>
        </p:blipFill>
        <p:spPr bwMode="auto">
          <a:xfrm>
            <a:off x="2292349" y="6671418"/>
            <a:ext cx="983372" cy="1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683C4-1527-49AF-AEA9-AE12B0D15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94" b="30368"/>
          <a:stretch/>
        </p:blipFill>
        <p:spPr>
          <a:xfrm>
            <a:off x="519852" y="6658717"/>
            <a:ext cx="1685404" cy="272963"/>
          </a:xfrm>
          <a:prstGeom prst="rect">
            <a:avLst/>
          </a:prstGeom>
        </p:spPr>
      </p:pic>
      <p:pic>
        <p:nvPicPr>
          <p:cNvPr id="8" name="Picture 2" descr="Brand Identity | Portale di Ateneo - Unibs.it">
            <a:extLst>
              <a:ext uri="{FF2B5EF4-FFF2-40B4-BE49-F238E27FC236}">
                <a16:creationId xmlns:a16="http://schemas.microsoft.com/office/drawing/2014/main" id="{CBFBAE0F-A432-48B1-8032-06752AAC38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8" t="64842" b="4629"/>
          <a:stretch/>
        </p:blipFill>
        <p:spPr bwMode="auto">
          <a:xfrm>
            <a:off x="3346449" y="6658718"/>
            <a:ext cx="983372" cy="2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b="1" kern="1200">
          <a:solidFill>
            <a:srgbClr val="144B7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mp"/><Relationship Id="rId3" Type="http://schemas.openxmlformats.org/officeDocument/2006/relationships/image" Target="../media/image30.tmp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m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8.png"/><Relationship Id="rId12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NULL"/><Relationship Id="rId5" Type="http://schemas.openxmlformats.org/officeDocument/2006/relationships/image" Target="../media/image48.png"/><Relationship Id="rId10" Type="http://schemas.openxmlformats.org/officeDocument/2006/relationships/image" Target="NULL"/><Relationship Id="rId4" Type="http://schemas.openxmlformats.org/officeDocument/2006/relationships/image" Target="../media/image21.png"/><Relationship Id="rId9" Type="http://schemas.openxmlformats.org/officeDocument/2006/relationships/image" Target="NULL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8.png"/><Relationship Id="rId12" Type="http://schemas.openxmlformats.org/officeDocument/2006/relationships/image" Target="NUL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5" Type="http://schemas.openxmlformats.org/officeDocument/2006/relationships/image" Target="../media/image16.png"/><Relationship Id="rId15" Type="http://schemas.openxmlformats.org/officeDocument/2006/relationships/image" Target="../media/image48.png"/><Relationship Id="rId10" Type="http://schemas.openxmlformats.org/officeDocument/2006/relationships/image" Target="NULL"/><Relationship Id="rId4" Type="http://schemas.openxmlformats.org/officeDocument/2006/relationships/image" Target="../media/image21.png"/><Relationship Id="rId9" Type="http://schemas.openxmlformats.org/officeDocument/2006/relationships/image" Target="NULL"/><Relationship Id="rId1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NULL"/><Relationship Id="rId5" Type="http://schemas.openxmlformats.org/officeDocument/2006/relationships/image" Target="../media/image56.png"/><Relationship Id="rId10" Type="http://schemas.openxmlformats.org/officeDocument/2006/relationships/image" Target="NULL"/><Relationship Id="rId4" Type="http://schemas.openxmlformats.org/officeDocument/2006/relationships/image" Target="../media/image21.png"/><Relationship Id="rId9" Type="http://schemas.openxmlformats.org/officeDocument/2006/relationships/image" Target="NULL"/><Relationship Id="rId1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7.tmp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tmp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25.png"/><Relationship Id="rId7" Type="http://schemas.openxmlformats.org/officeDocument/2006/relationships/image" Target="../media/image2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tm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CBE0B1-0F4D-42BE-86AF-05C24336EBB6}"/>
              </a:ext>
            </a:extLst>
          </p:cNvPr>
          <p:cNvSpPr/>
          <p:nvPr/>
        </p:nvSpPr>
        <p:spPr>
          <a:xfrm>
            <a:off x="2612571" y="2895599"/>
            <a:ext cx="2351314" cy="399143"/>
          </a:xfrm>
          <a:prstGeom prst="rect">
            <a:avLst/>
          </a:prstGeom>
          <a:solidFill>
            <a:srgbClr val="FFFFE7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FD67E2-F721-4E4F-A6C6-2C9182844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269366"/>
            <a:ext cx="7772400" cy="1470025"/>
          </a:xfrm>
        </p:spPr>
        <p:txBody>
          <a:bodyPr>
            <a:normAutofit/>
          </a:bodyPr>
          <a:lstStyle/>
          <a:p>
            <a:r>
              <a:rPr lang="en-GB" sz="2400" dirty="0"/>
              <a:t>Relation-based Counterfactual Explanations for </a:t>
            </a:r>
            <a:br>
              <a:rPr lang="en-GB" sz="2400" dirty="0"/>
            </a:br>
            <a:r>
              <a:rPr lang="en-GB" sz="2400" dirty="0"/>
              <a:t>Bayesian Network Classifiers</a:t>
            </a:r>
            <a:endParaRPr lang="en-US" sz="2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B95B33-3C63-4477-A502-7D5FFA77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7920" y="2895600"/>
            <a:ext cx="7650480" cy="275844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Emanuele Albini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1,2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(me), Antonio Rago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Pietro Baroni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Francesca Toni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University of Brescia, IT		</a:t>
            </a:r>
            <a:r>
              <a:rPr lang="en-US" sz="18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Imperial College London, UK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b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Published at the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-apple-system"/>
              </a:rPr>
              <a:t>29th International Joint Conference on Artificial Intelligence, IJCAI 2020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8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E0F80617-EA59-488E-9F61-D5C34367B621}"/>
              </a:ext>
            </a:extLst>
          </p:cNvPr>
          <p:cNvCxnSpPr>
            <a:cxnSpLocks/>
            <a:stCxn id="29" idx="0"/>
            <a:endCxn id="56" idx="0"/>
          </p:cNvCxnSpPr>
          <p:nvPr/>
        </p:nvCxnSpPr>
        <p:spPr>
          <a:xfrm rot="16200000" flipV="1">
            <a:off x="6963651" y="-888107"/>
            <a:ext cx="396719" cy="4355697"/>
          </a:xfrm>
          <a:prstGeom prst="bentConnector3">
            <a:avLst>
              <a:gd name="adj1" fmla="val 15762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E58099-89B4-445B-8659-17E5AF15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8476" r="39612"/>
          <a:stretch/>
        </p:blipFill>
        <p:spPr>
          <a:xfrm>
            <a:off x="946974" y="4958534"/>
            <a:ext cx="3939715" cy="9063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02E88F-67A2-4697-8D0C-9D72CC31DCCB}"/>
              </a:ext>
            </a:extLst>
          </p:cNvPr>
          <p:cNvSpPr/>
          <p:nvPr/>
        </p:nvSpPr>
        <p:spPr>
          <a:xfrm>
            <a:off x="3046032" y="4914854"/>
            <a:ext cx="605641" cy="9755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006135-5CBB-445E-96A9-3194318629D7}"/>
              </a:ext>
            </a:extLst>
          </p:cNvPr>
          <p:cNvSpPr/>
          <p:nvPr/>
        </p:nvSpPr>
        <p:spPr>
          <a:xfrm>
            <a:off x="3693679" y="4914855"/>
            <a:ext cx="605641" cy="9755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17280E-F7AB-4DC3-8845-0E2EF3732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9" t="28476"/>
          <a:stretch/>
        </p:blipFill>
        <p:spPr>
          <a:xfrm>
            <a:off x="7018290" y="4948845"/>
            <a:ext cx="2373052" cy="906312"/>
          </a:xfrm>
          <a:prstGeom prst="rect">
            <a:avLst/>
          </a:prstGeom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5DB282-8180-45B4-8D76-FC2E872BD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28476" r="73940"/>
          <a:stretch/>
        </p:blipFill>
        <p:spPr>
          <a:xfrm>
            <a:off x="5410065" y="4948845"/>
            <a:ext cx="1614999" cy="90631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96540B4-41E1-4906-8C98-C45CFCBA1DD7}"/>
              </a:ext>
            </a:extLst>
          </p:cNvPr>
          <p:cNvSpPr/>
          <p:nvPr/>
        </p:nvSpPr>
        <p:spPr>
          <a:xfrm>
            <a:off x="7532982" y="4914854"/>
            <a:ext cx="605641" cy="9755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32BA00-02B0-4C93-AD83-3B38D9F3DA67}"/>
              </a:ext>
            </a:extLst>
          </p:cNvPr>
          <p:cNvSpPr/>
          <p:nvPr/>
        </p:nvSpPr>
        <p:spPr>
          <a:xfrm>
            <a:off x="8180629" y="4914855"/>
            <a:ext cx="587369" cy="9755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6F25091-843E-4DF4-BB30-6A279ABA3760}"/>
              </a:ext>
            </a:extLst>
          </p:cNvPr>
          <p:cNvSpPr/>
          <p:nvPr/>
        </p:nvSpPr>
        <p:spPr>
          <a:xfrm>
            <a:off x="7069943" y="1050099"/>
            <a:ext cx="4551576" cy="423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/>
              <a:t>Randomly</a:t>
            </a:r>
            <a:r>
              <a:rPr lang="it-IT" sz="1600" dirty="0"/>
              <a:t> </a:t>
            </a:r>
            <a:r>
              <a:rPr lang="it-IT" sz="1600" dirty="0" err="1"/>
              <a:t>change</a:t>
            </a:r>
            <a:r>
              <a:rPr lang="it-IT" sz="1600" dirty="0"/>
              <a:t> an </a:t>
            </a:r>
            <a:r>
              <a:rPr lang="it-IT" sz="1600" dirty="0" err="1"/>
              <a:t>influencing</a:t>
            </a:r>
            <a:r>
              <a:rPr lang="it-IT" sz="1600" dirty="0"/>
              <a:t> </a:t>
            </a:r>
            <a:r>
              <a:rPr lang="it-IT" sz="1600" dirty="0" err="1"/>
              <a:t>variable</a:t>
            </a:r>
            <a:r>
              <a:rPr lang="it-IT" sz="1600" dirty="0"/>
              <a:t> (baseline)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32BC9D1-774C-4463-958A-CF43EB3EBDB6}"/>
              </a:ext>
            </a:extLst>
          </p:cNvPr>
          <p:cNvSpPr/>
          <p:nvPr/>
        </p:nvSpPr>
        <p:spPr>
          <a:xfrm>
            <a:off x="336121" y="1221320"/>
            <a:ext cx="1395303" cy="53318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classification change</a:t>
            </a:r>
            <a:endParaRPr lang="it-IT" sz="1600" dirty="0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5186AAD-4FEB-4A8B-B21F-49871C339217}"/>
              </a:ext>
            </a:extLst>
          </p:cNvPr>
          <p:cNvCxnSpPr>
            <a:cxnSpLocks/>
            <a:stCxn id="56" idx="1"/>
            <a:endCxn id="38" idx="3"/>
          </p:cNvCxnSpPr>
          <p:nvPr/>
        </p:nvCxnSpPr>
        <p:spPr>
          <a:xfrm rot="10800000">
            <a:off x="3258913" y="1496877"/>
            <a:ext cx="477061" cy="8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D4684B3-591E-42A5-901D-3D71E2E316C1}"/>
              </a:ext>
            </a:extLst>
          </p:cNvPr>
          <p:cNvSpPr txBox="1"/>
          <p:nvPr/>
        </p:nvSpPr>
        <p:spPr>
          <a:xfrm>
            <a:off x="6525963" y="1169723"/>
            <a:ext cx="692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</a:t>
            </a:r>
            <a:endParaRPr lang="it-IT" sz="1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7B2368-6FC5-42BF-AEEF-3B490913DA58}"/>
              </a:ext>
            </a:extLst>
          </p:cNvPr>
          <p:cNvSpPr txBox="1"/>
          <p:nvPr/>
        </p:nvSpPr>
        <p:spPr>
          <a:xfrm>
            <a:off x="3320535" y="1163542"/>
            <a:ext cx="692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Yes</a:t>
            </a:r>
            <a:endParaRPr lang="it-IT" sz="14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F8EC366-2B02-4583-A1A8-068237DABD8E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32348" y="1496877"/>
            <a:ext cx="803072" cy="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Diamond 55">
            <a:extLst>
              <a:ext uri="{FF2B5EF4-FFF2-40B4-BE49-F238E27FC236}">
                <a16:creationId xmlns:a16="http://schemas.microsoft.com/office/drawing/2014/main" id="{249DAC6A-527A-4917-9D5F-68EB339E0D78}"/>
              </a:ext>
            </a:extLst>
          </p:cNvPr>
          <p:cNvSpPr/>
          <p:nvPr/>
        </p:nvSpPr>
        <p:spPr>
          <a:xfrm>
            <a:off x="3735973" y="1091382"/>
            <a:ext cx="2496375" cy="812694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1433B23-B980-4F68-865E-EE51F5D21FD2}"/>
                  </a:ext>
                </a:extLst>
              </p:cNvPr>
              <p:cNvSpPr/>
              <p:nvPr/>
            </p:nvSpPr>
            <p:spPr>
              <a:xfrm>
                <a:off x="4039978" y="1358171"/>
                <a:ext cx="185685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it-IT" sz="1600" dirty="0">
                    <a:solidFill>
                      <a:schemeClr val="bg1"/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bg1"/>
                    </a:solidFill>
                  </a:rPr>
                  <a:t>critical</a:t>
                </a:r>
                <a:r>
                  <a:rPr lang="it-IT" sz="1600" dirty="0">
                    <a:solidFill>
                      <a:schemeClr val="bg1"/>
                    </a:solidFill>
                  </a:rPr>
                  <a:t> </a:t>
                </a:r>
                <a:r>
                  <a:rPr lang="it-IT" sz="1600" dirty="0" err="1">
                    <a:solidFill>
                      <a:schemeClr val="bg1"/>
                    </a:solidFill>
                  </a:rPr>
                  <a:t>influence</a:t>
                </a:r>
                <a:r>
                  <a:rPr lang="it-IT" sz="1600" dirty="0">
                    <a:solidFill>
                      <a:schemeClr val="bg1"/>
                    </a:solidFill>
                  </a:rPr>
                  <a:t>? </a:t>
                </a: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1433B23-B980-4F68-865E-EE51F5D21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78" y="1358171"/>
                <a:ext cx="1856855" cy="338554"/>
              </a:xfrm>
              <a:prstGeom prst="rect">
                <a:avLst/>
              </a:prstGeom>
              <a:blipFill>
                <a:blip r:embed="rId4"/>
                <a:stretch>
                  <a:fillRect t="-5455" r="-1316" b="-2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E57BFBC-1A28-469F-9D31-D316C5215CE0}"/>
              </a:ext>
            </a:extLst>
          </p:cNvPr>
          <p:cNvGrpSpPr/>
          <p:nvPr/>
        </p:nvGrpSpPr>
        <p:grpSpPr>
          <a:xfrm>
            <a:off x="738767" y="2237808"/>
            <a:ext cx="4246513" cy="2437305"/>
            <a:chOff x="1518697" y="2524678"/>
            <a:chExt cx="4246513" cy="2437305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4B02E54-3400-436A-9B90-931A53561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97" y="2713764"/>
              <a:ext cx="4246513" cy="224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close up of a map&#10;&#10;Description automatically generated">
              <a:extLst>
                <a:ext uri="{FF2B5EF4-FFF2-40B4-BE49-F238E27FC236}">
                  <a16:creationId xmlns:a16="http://schemas.microsoft.com/office/drawing/2014/main" id="{D8E2BA7B-19E8-4216-8166-D8EF7C851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1" t="93031" r="34773" b="-284"/>
            <a:stretch/>
          </p:blipFill>
          <p:spPr>
            <a:xfrm>
              <a:off x="3147345" y="2524678"/>
              <a:ext cx="1326264" cy="257897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F7EE97-0E02-4522-9419-61AC46B0240B}"/>
              </a:ext>
            </a:extLst>
          </p:cNvPr>
          <p:cNvGrpSpPr/>
          <p:nvPr/>
        </p:nvGrpSpPr>
        <p:grpSpPr>
          <a:xfrm>
            <a:off x="5316070" y="2237808"/>
            <a:ext cx="4186790" cy="2434093"/>
            <a:chOff x="6096000" y="2524678"/>
            <a:chExt cx="4186790" cy="243409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A89143E-AD82-4D39-83B4-0330EE0E8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710552"/>
              <a:ext cx="4186790" cy="2248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A close up of a map&#10;&#10;Description automatically generated">
              <a:extLst>
                <a:ext uri="{FF2B5EF4-FFF2-40B4-BE49-F238E27FC236}">
                  <a16:creationId xmlns:a16="http://schemas.microsoft.com/office/drawing/2014/main" id="{0F3A60FE-41EB-41F3-B7F4-2283E74FD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56" t="91251" r="31449" b="1943"/>
            <a:stretch/>
          </p:blipFill>
          <p:spPr>
            <a:xfrm>
              <a:off x="7529789" y="2524678"/>
              <a:ext cx="1566246" cy="245016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663B5F1-F611-4A9E-957C-B2D964ACCEBF}"/>
              </a:ext>
            </a:extLst>
          </p:cNvPr>
          <p:cNvSpPr/>
          <p:nvPr/>
        </p:nvSpPr>
        <p:spPr>
          <a:xfrm>
            <a:off x="7064070" y="1488101"/>
            <a:ext cx="4551576" cy="4233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err="1"/>
              <a:t>Randomly</a:t>
            </a:r>
            <a:r>
              <a:rPr lang="it-IT" sz="1600" dirty="0"/>
              <a:t> </a:t>
            </a:r>
            <a:r>
              <a:rPr lang="it-IT" sz="1600" dirty="0" err="1"/>
              <a:t>change</a:t>
            </a:r>
            <a:r>
              <a:rPr lang="it-IT" sz="1600" dirty="0"/>
              <a:t> a </a:t>
            </a:r>
            <a:r>
              <a:rPr lang="it-IT" sz="1600" b="1" dirty="0" err="1"/>
              <a:t>potentially</a:t>
            </a:r>
            <a:r>
              <a:rPr lang="it-IT" sz="1600" dirty="0"/>
              <a:t> </a:t>
            </a:r>
            <a:r>
              <a:rPr lang="it-IT" sz="1600" dirty="0" err="1"/>
              <a:t>influencing</a:t>
            </a:r>
            <a:r>
              <a:rPr lang="it-IT" sz="1600" dirty="0"/>
              <a:t> </a:t>
            </a:r>
            <a:r>
              <a:rPr lang="it-IT" sz="1600" dirty="0" err="1"/>
              <a:t>variable</a:t>
            </a:r>
            <a:endParaRPr lang="it-IT" sz="16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33AE699-DDBF-4372-A1E5-2D4CDFD186DC}"/>
              </a:ext>
            </a:extLst>
          </p:cNvPr>
          <p:cNvSpPr/>
          <p:nvPr/>
        </p:nvSpPr>
        <p:spPr>
          <a:xfrm>
            <a:off x="9502860" y="4958534"/>
            <a:ext cx="2357446" cy="6344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 worst case scenario considerably improves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3340DC-F76B-4434-835B-972AA4B4EC05}"/>
              </a:ext>
            </a:extLst>
          </p:cNvPr>
          <p:cNvSpPr/>
          <p:nvPr/>
        </p:nvSpPr>
        <p:spPr>
          <a:xfrm>
            <a:off x="946974" y="6030358"/>
            <a:ext cx="9695626" cy="3651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Using potential influences reduces the average number of steps required to reach a classification change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D3609D-6F98-45C7-8D62-2BF751B1FA42}"/>
              </a:ext>
            </a:extLst>
          </p:cNvPr>
          <p:cNvSpPr/>
          <p:nvPr/>
        </p:nvSpPr>
        <p:spPr>
          <a:xfrm>
            <a:off x="2199278" y="1285341"/>
            <a:ext cx="1059634" cy="423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change it</a:t>
            </a:r>
            <a:endParaRPr lang="it-IT" sz="1600" dirty="0"/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6A16FA59-7D16-4D5A-B467-B3B28EBBBAF6}"/>
              </a:ext>
            </a:extLst>
          </p:cNvPr>
          <p:cNvCxnSpPr>
            <a:cxnSpLocks/>
          </p:cNvCxnSpPr>
          <p:nvPr/>
        </p:nvCxnSpPr>
        <p:spPr>
          <a:xfrm rot="10800000">
            <a:off x="1735237" y="1505841"/>
            <a:ext cx="426637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F09BEBC-4D10-466E-B0ED-11A604AB3FA4}"/>
              </a:ext>
            </a:extLst>
          </p:cNvPr>
          <p:cNvSpPr txBox="1"/>
          <p:nvPr/>
        </p:nvSpPr>
        <p:spPr>
          <a:xfrm>
            <a:off x="1243664" y="4437531"/>
            <a:ext cx="37404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Number</a:t>
            </a:r>
            <a:r>
              <a:rPr lang="it-IT" sz="1200" dirty="0"/>
              <a:t> of steps </a:t>
            </a:r>
            <a:r>
              <a:rPr lang="it-IT" sz="1200" dirty="0" err="1"/>
              <a:t>required</a:t>
            </a:r>
            <a:r>
              <a:rPr lang="it-IT" sz="1200" dirty="0"/>
              <a:t> to </a:t>
            </a:r>
            <a:r>
              <a:rPr lang="it-IT" sz="1200" dirty="0" err="1"/>
              <a:t>change</a:t>
            </a:r>
            <a:r>
              <a:rPr lang="it-IT" sz="1200" dirty="0"/>
              <a:t> the </a:t>
            </a:r>
            <a:r>
              <a:rPr lang="it-IT" sz="1200" dirty="0" err="1"/>
              <a:t>prediction</a:t>
            </a:r>
            <a:endParaRPr lang="it-IT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DD2223-8008-4024-B99B-640AAC535D20}"/>
              </a:ext>
            </a:extLst>
          </p:cNvPr>
          <p:cNvSpPr txBox="1"/>
          <p:nvPr/>
        </p:nvSpPr>
        <p:spPr>
          <a:xfrm>
            <a:off x="5662733" y="4400940"/>
            <a:ext cx="374049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Number</a:t>
            </a:r>
            <a:r>
              <a:rPr lang="it-IT" sz="1200" dirty="0"/>
              <a:t> of steps </a:t>
            </a:r>
            <a:r>
              <a:rPr lang="it-IT" sz="1200" dirty="0" err="1"/>
              <a:t>required</a:t>
            </a:r>
            <a:r>
              <a:rPr lang="it-IT" sz="1200" dirty="0"/>
              <a:t> to </a:t>
            </a:r>
            <a:r>
              <a:rPr lang="it-IT" sz="1200" dirty="0" err="1"/>
              <a:t>change</a:t>
            </a:r>
            <a:r>
              <a:rPr lang="it-IT" sz="1200" dirty="0"/>
              <a:t> the </a:t>
            </a:r>
            <a:r>
              <a:rPr lang="it-IT" sz="1200" dirty="0" err="1"/>
              <a:t>prediction</a:t>
            </a:r>
            <a:endParaRPr lang="it-IT" sz="1200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5D0CC20-76CF-4ED6-A2A5-C0DFE2ED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5739"/>
            <a:ext cx="109728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latin typeface="+mj-lt"/>
              </a:rPr>
              <a:t>Experiments – Random walks towards a change in the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9995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  <p:bldP spid="28" grpId="0" animBg="1"/>
      <p:bldP spid="36" grpId="0" animBg="1"/>
      <p:bldP spid="39" grpId="0" animBg="1"/>
      <p:bldP spid="53" grpId="0" animBg="1"/>
      <p:bldP spid="25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CBF9CC-3E0C-492B-B18F-68FAEA4B5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756" y="3832271"/>
            <a:ext cx="6046243" cy="2094005"/>
          </a:xfrm>
          <a:prstGeom prst="rect">
            <a:avLst/>
          </a:prstGeom>
        </p:spPr>
      </p:pic>
      <p:pic>
        <p:nvPicPr>
          <p:cNvPr id="29" name="Picture 2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A869BB5-F1D6-41AF-ADE6-EEE1F4092B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80" y="1202062"/>
            <a:ext cx="5987444" cy="2481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86748-14B8-4174-9D59-43757F541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81354" y="7174238"/>
            <a:ext cx="2133600" cy="365125"/>
          </a:xfrm>
          <a:prstGeom prst="rect">
            <a:avLst/>
          </a:prstGeom>
        </p:spPr>
        <p:txBody>
          <a:bodyPr/>
          <a:lstStyle/>
          <a:p>
            <a:fld id="{B38F065C-72B8-4987-BC36-CD496D3EA7F6}" type="slidenum">
              <a:rPr lang="it-IT" smtClean="0"/>
              <a:t>11</a:t>
            </a:fld>
            <a:endParaRPr lang="it-IT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AD0D28-C39E-4802-AEB6-6229F3EB61C9}"/>
              </a:ext>
            </a:extLst>
          </p:cNvPr>
          <p:cNvSpPr/>
          <p:nvPr/>
        </p:nvSpPr>
        <p:spPr>
          <a:xfrm>
            <a:off x="9714500" y="4545055"/>
            <a:ext cx="1935000" cy="668435"/>
          </a:xfrm>
          <a:prstGeom prst="ellipse">
            <a:avLst/>
          </a:prstGeom>
          <a:solidFill>
            <a:srgbClr val="3399FF">
              <a:alpha val="3137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AC6422-1BA9-A24A-993B-9A0152E6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27" y="186421"/>
            <a:ext cx="5260111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Usage Examples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464ABD-D012-A043-9EC8-7198449F0408}"/>
              </a:ext>
            </a:extLst>
          </p:cNvPr>
          <p:cNvSpPr txBox="1">
            <a:spLocks/>
          </p:cNvSpPr>
          <p:nvPr/>
        </p:nvSpPr>
        <p:spPr>
          <a:xfrm>
            <a:off x="641928" y="793938"/>
            <a:ext cx="10303163" cy="459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Generation of counterfactuals.</a:t>
            </a:r>
            <a:r>
              <a:rPr lang="en-US" sz="1800" dirty="0"/>
              <a:t> In a naïve BC which predicts the class of a congressman given votes.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16" name="Arrow: Right 50">
            <a:extLst>
              <a:ext uri="{FF2B5EF4-FFF2-40B4-BE49-F238E27FC236}">
                <a16:creationId xmlns:a16="http://schemas.microsoft.com/office/drawing/2014/main" id="{C3ADC52B-2C1E-E445-AD76-0DD35E698907}"/>
              </a:ext>
            </a:extLst>
          </p:cNvPr>
          <p:cNvSpPr/>
          <p:nvPr/>
        </p:nvSpPr>
        <p:spPr>
          <a:xfrm>
            <a:off x="5427559" y="1773830"/>
            <a:ext cx="303357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B067C-43E1-44E0-A9F8-0A7818779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824" y="1121766"/>
            <a:ext cx="6336406" cy="226689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531A641-CE92-4DF8-BB8B-A20AE8F0DC67}"/>
              </a:ext>
            </a:extLst>
          </p:cNvPr>
          <p:cNvSpPr/>
          <p:nvPr/>
        </p:nvSpPr>
        <p:spPr>
          <a:xfrm>
            <a:off x="5821159" y="2690197"/>
            <a:ext cx="3060811" cy="698462"/>
          </a:xfrm>
          <a:prstGeom prst="ellipse">
            <a:avLst/>
          </a:prstGeom>
          <a:solidFill>
            <a:srgbClr val="3399FF">
              <a:alpha val="3137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 dirty="0"/>
              <a:t>v</a:t>
            </a:r>
          </a:p>
        </p:txBody>
      </p:sp>
      <p:sp>
        <p:nvSpPr>
          <p:cNvPr id="21" name="Arrow: Right 50">
            <a:extLst>
              <a:ext uri="{FF2B5EF4-FFF2-40B4-BE49-F238E27FC236}">
                <a16:creationId xmlns:a16="http://schemas.microsoft.com/office/drawing/2014/main" id="{B6517585-43EC-4D78-AB77-CA52D1046863}"/>
              </a:ext>
            </a:extLst>
          </p:cNvPr>
          <p:cNvSpPr/>
          <p:nvPr/>
        </p:nvSpPr>
        <p:spPr>
          <a:xfrm rot="5400000">
            <a:off x="8787849" y="3307678"/>
            <a:ext cx="303357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D6497-36C7-4BC0-8CC5-5160A7F85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1" y="4071765"/>
            <a:ext cx="5725158" cy="2136563"/>
          </a:xfrm>
          <a:prstGeom prst="rect">
            <a:avLst/>
          </a:prstGeom>
        </p:spPr>
      </p:pic>
      <p:sp>
        <p:nvSpPr>
          <p:cNvPr id="22" name="Arrow: Right 50">
            <a:extLst>
              <a:ext uri="{FF2B5EF4-FFF2-40B4-BE49-F238E27FC236}">
                <a16:creationId xmlns:a16="http://schemas.microsoft.com/office/drawing/2014/main" id="{6BA2D077-7298-4FB3-BADF-340225FCBB58}"/>
              </a:ext>
            </a:extLst>
          </p:cNvPr>
          <p:cNvSpPr/>
          <p:nvPr/>
        </p:nvSpPr>
        <p:spPr>
          <a:xfrm rot="10800000">
            <a:off x="5674724" y="4594244"/>
            <a:ext cx="303357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27725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86748-14B8-4174-9D59-43757F541B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81354" y="7174238"/>
            <a:ext cx="2133600" cy="365125"/>
          </a:xfrm>
          <a:prstGeom prst="rect">
            <a:avLst/>
          </a:prstGeom>
        </p:spPr>
        <p:txBody>
          <a:bodyPr/>
          <a:lstStyle/>
          <a:p>
            <a:fld id="{B38F065C-72B8-4987-BC36-CD496D3EA7F6}" type="slidenum">
              <a:rPr lang="it-IT" smtClean="0"/>
              <a:t>12</a:t>
            </a:fld>
            <a:endParaRPr lang="it-IT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AC6422-1BA9-A24A-993B-9A0152E6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27" y="186421"/>
            <a:ext cx="5260111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Usage Examples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76FA6E-A76A-1442-BE0D-387687FF6639}"/>
              </a:ext>
            </a:extLst>
          </p:cNvPr>
          <p:cNvSpPr txBox="1">
            <a:spLocks/>
          </p:cNvSpPr>
          <p:nvPr/>
        </p:nvSpPr>
        <p:spPr>
          <a:xfrm>
            <a:off x="530553" y="807174"/>
            <a:ext cx="8377881" cy="459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Identification of discriminatory bias. </a:t>
            </a:r>
            <a:r>
              <a:rPr lang="en-US" sz="1800" dirty="0"/>
              <a:t>In a naïve BC that predicts the parole violation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24" name="Picture 2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BF893E6-595B-2C4F-BEFF-9055E5EF0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609" y="2280254"/>
            <a:ext cx="6248224" cy="229749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3530973-1EB7-0F48-B379-4B4A5C4B757B}"/>
              </a:ext>
            </a:extLst>
          </p:cNvPr>
          <p:cNvGrpSpPr/>
          <p:nvPr/>
        </p:nvGrpSpPr>
        <p:grpSpPr>
          <a:xfrm>
            <a:off x="7439209" y="2304638"/>
            <a:ext cx="586874" cy="1878161"/>
            <a:chOff x="3605956" y="3891212"/>
            <a:chExt cx="782496" cy="250421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8C20E3-67DE-CC4E-9366-9996D717F167}"/>
                </a:ext>
              </a:extLst>
            </p:cNvPr>
            <p:cNvSpPr/>
            <p:nvPr/>
          </p:nvSpPr>
          <p:spPr>
            <a:xfrm>
              <a:off x="3994060" y="3891212"/>
              <a:ext cx="394392" cy="39242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C6097F-5ECF-B246-B55A-DAC73FAC2D8F}"/>
                </a:ext>
              </a:extLst>
            </p:cNvPr>
            <p:cNvSpPr/>
            <p:nvPr/>
          </p:nvSpPr>
          <p:spPr>
            <a:xfrm>
              <a:off x="3605956" y="5995320"/>
              <a:ext cx="394392" cy="40011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 dirty="0"/>
            </a:p>
          </p:txBody>
        </p:sp>
      </p:grpSp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E9D7FB-D328-F74E-929E-11BC68125F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67" y="2194560"/>
            <a:ext cx="4304222" cy="2297492"/>
          </a:xfrm>
          <a:prstGeom prst="rect">
            <a:avLst/>
          </a:prstGeom>
        </p:spPr>
      </p:pic>
      <p:cxnSp>
        <p:nvCxnSpPr>
          <p:cNvPr id="30" name="Connector: Curved 4">
            <a:extLst>
              <a:ext uri="{FF2B5EF4-FFF2-40B4-BE49-F238E27FC236}">
                <a16:creationId xmlns:a16="http://schemas.microsoft.com/office/drawing/2014/main" id="{568A5E61-1F57-0840-B04E-394C77E88F86}"/>
              </a:ext>
            </a:extLst>
          </p:cNvPr>
          <p:cNvCxnSpPr>
            <a:cxnSpLocks/>
            <a:stCxn id="26" idx="6"/>
            <a:endCxn id="31" idx="0"/>
          </p:cNvCxnSpPr>
          <p:nvPr/>
        </p:nvCxnSpPr>
        <p:spPr>
          <a:xfrm>
            <a:off x="8026084" y="2451798"/>
            <a:ext cx="842109" cy="228503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04B969A-EFC6-2348-8F0F-C00E19833B9D}"/>
              </a:ext>
            </a:extLst>
          </p:cNvPr>
          <p:cNvSpPr txBox="1"/>
          <p:nvPr/>
        </p:nvSpPr>
        <p:spPr>
          <a:xfrm>
            <a:off x="7987634" y="4736835"/>
            <a:ext cx="176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7030A0"/>
                </a:solidFill>
              </a:rPr>
              <a:t>Discrimination</a:t>
            </a:r>
            <a:endParaRPr lang="it-IT" dirty="0">
              <a:solidFill>
                <a:srgbClr val="7030A0"/>
              </a:solidFill>
            </a:endParaRP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88C9EF2F-5488-834E-BE93-C9DBE098DC1F}"/>
              </a:ext>
            </a:extLst>
          </p:cNvPr>
          <p:cNvCxnSpPr>
            <a:cxnSpLocks/>
            <a:stCxn id="27" idx="6"/>
            <a:endCxn id="31" idx="0"/>
          </p:cNvCxnSpPr>
          <p:nvPr/>
        </p:nvCxnSpPr>
        <p:spPr>
          <a:xfrm>
            <a:off x="7735004" y="4032758"/>
            <a:ext cx="1133189" cy="70407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Arrow: Right 50">
            <a:extLst>
              <a:ext uri="{FF2B5EF4-FFF2-40B4-BE49-F238E27FC236}">
                <a16:creationId xmlns:a16="http://schemas.microsoft.com/office/drawing/2014/main" id="{1B347BA9-61E5-CE4D-A715-D74687B32742}"/>
              </a:ext>
            </a:extLst>
          </p:cNvPr>
          <p:cNvSpPr/>
          <p:nvPr/>
        </p:nvSpPr>
        <p:spPr>
          <a:xfrm>
            <a:off x="5012338" y="3173569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50680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A71624-D85E-4176-A83C-FD516126B1D9}"/>
              </a:ext>
            </a:extLst>
          </p:cNvPr>
          <p:cNvSpPr/>
          <p:nvPr/>
        </p:nvSpPr>
        <p:spPr>
          <a:xfrm>
            <a:off x="762000" y="1296348"/>
            <a:ext cx="2336800" cy="23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0CFD69-AAF7-4720-93DE-790EDFC8BED0}"/>
              </a:ext>
            </a:extLst>
          </p:cNvPr>
          <p:cNvSpPr/>
          <p:nvPr/>
        </p:nvSpPr>
        <p:spPr>
          <a:xfrm>
            <a:off x="3213100" y="1020800"/>
            <a:ext cx="768351" cy="23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5EC1AE-B1DC-40C6-92A3-37D88C8535F2}"/>
              </a:ext>
            </a:extLst>
          </p:cNvPr>
          <p:cNvSpPr/>
          <p:nvPr/>
        </p:nvSpPr>
        <p:spPr>
          <a:xfrm>
            <a:off x="8521700" y="1028590"/>
            <a:ext cx="647700" cy="2327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8C738-1DB8-4AED-ADC3-045938EB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/>
              <a:t>Examples: a “deep” classifier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2EF8F-83D5-4D36-8510-AACA01E5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8440"/>
            <a:ext cx="10759481" cy="3215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C7042-D458-4580-96B2-71B994345C8F}"/>
              </a:ext>
            </a:extLst>
          </p:cNvPr>
          <p:cNvSpPr txBox="1"/>
          <p:nvPr/>
        </p:nvSpPr>
        <p:spPr>
          <a:xfrm>
            <a:off x="698500" y="9398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classifier predicts the </a:t>
            </a:r>
            <a:r>
              <a:rPr lang="en-GB" i="1" dirty="0"/>
              <a:t>Disease</a:t>
            </a:r>
            <a:r>
              <a:rPr lang="en-GB" dirty="0"/>
              <a:t> of a baby that present birth asphyxia using some inputs using some “intermediate” variables in the Bayesian network.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8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332CDE-F8AC-480C-BF0D-F3119458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Examples: a “deep” classifier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4F0CA-A079-4A04-AE95-9B7F4C9C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74569"/>
            <a:ext cx="11201400" cy="35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6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332CDE-F8AC-480C-BF0D-F3119458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Examples: a “deep” classifier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4F0CA-A079-4A04-AE95-9B7F4C9C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74569"/>
            <a:ext cx="11201400" cy="35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0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332CDE-F8AC-480C-BF0D-F3119458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Examples: a “deep” classifier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59903F-7443-4F28-B38C-6B65B1F4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201704"/>
            <a:ext cx="10833100" cy="32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332CDE-F8AC-480C-BF0D-F3119458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/>
              <a:t>Examples: generate a conversation </a:t>
            </a:r>
            <a:br>
              <a:rPr lang="en-GB" sz="2400" dirty="0"/>
            </a:br>
            <a:r>
              <a:rPr lang="en-GB" sz="2400" dirty="0"/>
              <a:t>from the counterfactual relation graph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6F4CB-591F-4040-8DD5-F58BC717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24620"/>
            <a:ext cx="6494504" cy="2662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410F91-A28D-41C5-9B81-351C951A332D}"/>
              </a:ext>
            </a:extLst>
          </p:cNvPr>
          <p:cNvSpPr/>
          <p:nvPr/>
        </p:nvSpPr>
        <p:spPr>
          <a:xfrm>
            <a:off x="7635353" y="44088"/>
            <a:ext cx="4507789" cy="6750412"/>
          </a:xfrm>
          <a:prstGeom prst="roundRect">
            <a:avLst>
              <a:gd name="adj" fmla="val 4427"/>
            </a:avLst>
          </a:prstGeom>
          <a:solidFill>
            <a:srgbClr val="FFFFFF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62FF7DB-D12A-48CA-8CDD-EE20EFC70C2B}"/>
              </a:ext>
            </a:extLst>
          </p:cNvPr>
          <p:cNvSpPr/>
          <p:nvPr/>
        </p:nvSpPr>
        <p:spPr>
          <a:xfrm>
            <a:off x="8026400" y="3098730"/>
            <a:ext cx="3761374" cy="641127"/>
          </a:xfrm>
          <a:prstGeom prst="wedgeRoundRectCallout">
            <a:avLst>
              <a:gd name="adj1" fmla="val -58500"/>
              <a:gd name="adj2" fmla="val 27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</a:t>
            </a:r>
            <a:r>
              <a:rPr lang="en-US" sz="1600" i="1" dirty="0"/>
              <a:t>Disease</a:t>
            </a:r>
            <a:r>
              <a:rPr lang="en-US" sz="1600" dirty="0"/>
              <a:t> is predicted to be </a:t>
            </a:r>
            <a:r>
              <a:rPr lang="en-US" sz="1600" i="1" dirty="0"/>
              <a:t>Lung</a:t>
            </a:r>
            <a:r>
              <a:rPr lang="en-US" sz="1600" dirty="0"/>
              <a:t> with 87.9% confidence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760D490-D465-4081-B244-1D33D96A175B}"/>
              </a:ext>
            </a:extLst>
          </p:cNvPr>
          <p:cNvSpPr/>
          <p:nvPr/>
        </p:nvSpPr>
        <p:spPr>
          <a:xfrm>
            <a:off x="8039100" y="4266073"/>
            <a:ext cx="3753701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could definitely cause a change in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Disease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being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D3E1789-D7FF-4BB4-883C-10155A85529E}"/>
              </a:ext>
            </a:extLst>
          </p:cNvPr>
          <p:cNvSpPr/>
          <p:nvPr/>
        </p:nvSpPr>
        <p:spPr>
          <a:xfrm>
            <a:off x="8039100" y="5045534"/>
            <a:ext cx="3753702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could potentially cause a change in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Disease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being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B39268-034C-44DF-B87E-97CCDA101E4B}"/>
              </a:ext>
            </a:extLst>
          </p:cNvPr>
          <p:cNvSpPr/>
          <p:nvPr/>
        </p:nvSpPr>
        <p:spPr>
          <a:xfrm>
            <a:off x="8039100" y="5824995"/>
            <a:ext cx="3753701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do not play any role in changing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Disease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another value?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8CB1D0-98E1-4701-8004-5A1539696325}"/>
              </a:ext>
            </a:extLst>
          </p:cNvPr>
          <p:cNvCxnSpPr>
            <a:cxnSpLocks/>
          </p:cNvCxnSpPr>
          <p:nvPr/>
        </p:nvCxnSpPr>
        <p:spPr>
          <a:xfrm>
            <a:off x="7734300" y="4051300"/>
            <a:ext cx="422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4E185C-D9D4-499B-A949-B97257A530F1}"/>
              </a:ext>
            </a:extLst>
          </p:cNvPr>
          <p:cNvSpPr/>
          <p:nvPr/>
        </p:nvSpPr>
        <p:spPr>
          <a:xfrm>
            <a:off x="8962498" y="14285"/>
            <a:ext cx="1930400" cy="230551"/>
          </a:xfrm>
          <a:prstGeom prst="roundRect">
            <a:avLst>
              <a:gd name="adj" fmla="val 383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E04F8-FBC9-4E68-8A59-60B7F87301A2}"/>
              </a:ext>
            </a:extLst>
          </p:cNvPr>
          <p:cNvSpPr/>
          <p:nvPr/>
        </p:nvSpPr>
        <p:spPr>
          <a:xfrm>
            <a:off x="9155906" y="76239"/>
            <a:ext cx="952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1D20BB-832A-4BFA-9941-C88CF90F3C8E}"/>
              </a:ext>
            </a:extLst>
          </p:cNvPr>
          <p:cNvSpPr/>
          <p:nvPr/>
        </p:nvSpPr>
        <p:spPr>
          <a:xfrm>
            <a:off x="9533070" y="78798"/>
            <a:ext cx="906329" cy="80566"/>
          </a:xfrm>
          <a:prstGeom prst="roundRect">
            <a:avLst>
              <a:gd name="adj" fmla="val 383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5F5319-D6DD-4AE1-ACC3-161AED5783BF}"/>
              </a:ext>
            </a:extLst>
          </p:cNvPr>
          <p:cNvSpPr/>
          <p:nvPr/>
        </p:nvSpPr>
        <p:spPr>
          <a:xfrm>
            <a:off x="9296876" y="76239"/>
            <a:ext cx="952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BA2A0-B521-4F3E-AEA8-5A26CD214EB2}"/>
              </a:ext>
            </a:extLst>
          </p:cNvPr>
          <p:cNvSpPr txBox="1"/>
          <p:nvPr/>
        </p:nvSpPr>
        <p:spPr>
          <a:xfrm>
            <a:off x="609600" y="1257300"/>
            <a:ext cx="649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relation-based representation of counterfactual explanations allow the user to potentially interact with it through a template-based conversation.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BE5287-C58C-4A77-ADD1-34A9386EF553}"/>
              </a:ext>
            </a:extLst>
          </p:cNvPr>
          <p:cNvSpPr/>
          <p:nvPr/>
        </p:nvSpPr>
        <p:spPr>
          <a:xfrm>
            <a:off x="591877" y="2654300"/>
            <a:ext cx="6273800" cy="1296850"/>
          </a:xfrm>
          <a:prstGeom prst="rect">
            <a:avLst/>
          </a:prstGeom>
          <a:solidFill>
            <a:srgbClr val="0070C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332CDE-F8AC-480C-BF0D-F3119458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/>
              <a:t>Examples: generate a conversation </a:t>
            </a:r>
            <a:br>
              <a:rPr lang="en-GB" sz="2400" dirty="0"/>
            </a:br>
            <a:r>
              <a:rPr lang="en-GB" sz="2400" dirty="0"/>
              <a:t>from the counterfactual relation graph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6F4CB-591F-4040-8DD5-F58BC717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24620"/>
            <a:ext cx="6494504" cy="2662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410F91-A28D-41C5-9B81-351C951A332D}"/>
              </a:ext>
            </a:extLst>
          </p:cNvPr>
          <p:cNvSpPr/>
          <p:nvPr/>
        </p:nvSpPr>
        <p:spPr>
          <a:xfrm>
            <a:off x="7635353" y="44088"/>
            <a:ext cx="4507789" cy="6750412"/>
          </a:xfrm>
          <a:prstGeom prst="roundRect">
            <a:avLst>
              <a:gd name="adj" fmla="val 4427"/>
            </a:avLst>
          </a:prstGeom>
          <a:solidFill>
            <a:srgbClr val="FFFFFF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62FF7DB-D12A-48CA-8CDD-EE20EFC70C2B}"/>
              </a:ext>
            </a:extLst>
          </p:cNvPr>
          <p:cNvSpPr/>
          <p:nvPr/>
        </p:nvSpPr>
        <p:spPr>
          <a:xfrm>
            <a:off x="8068223" y="1074680"/>
            <a:ext cx="3761374" cy="641127"/>
          </a:xfrm>
          <a:prstGeom prst="wedgeRoundRectCallout">
            <a:avLst>
              <a:gd name="adj1" fmla="val -58500"/>
              <a:gd name="adj2" fmla="val 27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The </a:t>
            </a:r>
            <a:r>
              <a:rPr lang="en-US" sz="1600" i="1" dirty="0"/>
              <a:t>Disease</a:t>
            </a:r>
            <a:r>
              <a:rPr lang="en-US" sz="1600" dirty="0"/>
              <a:t> is predicted to be </a:t>
            </a:r>
            <a:r>
              <a:rPr lang="en-US" sz="1600" i="1" dirty="0"/>
              <a:t>Lung</a:t>
            </a:r>
            <a:r>
              <a:rPr lang="en-US" sz="1600" dirty="0"/>
              <a:t> with 87.9% confidence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760D490-D465-4081-B244-1D33D96A175B}"/>
              </a:ext>
            </a:extLst>
          </p:cNvPr>
          <p:cNvSpPr/>
          <p:nvPr/>
        </p:nvSpPr>
        <p:spPr>
          <a:xfrm>
            <a:off x="8039100" y="3701801"/>
            <a:ext cx="3753701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could definitely cause a change in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Lung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Parench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being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Abnormal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D3E1789-D7FF-4BB4-883C-10155A85529E}"/>
              </a:ext>
            </a:extLst>
          </p:cNvPr>
          <p:cNvSpPr/>
          <p:nvPr/>
        </p:nvSpPr>
        <p:spPr>
          <a:xfrm>
            <a:off x="8039100" y="4481262"/>
            <a:ext cx="3753702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could potentially cause a change in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Lung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Parench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being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Abnormal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B39268-034C-44DF-B87E-97CCDA101E4B}"/>
              </a:ext>
            </a:extLst>
          </p:cNvPr>
          <p:cNvSpPr/>
          <p:nvPr/>
        </p:nvSpPr>
        <p:spPr>
          <a:xfrm>
            <a:off x="8039100" y="5260723"/>
            <a:ext cx="3753701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do not play any role in changing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Lung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Parench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another value?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8CB1D0-98E1-4701-8004-5A1539696325}"/>
              </a:ext>
            </a:extLst>
          </p:cNvPr>
          <p:cNvCxnSpPr>
            <a:cxnSpLocks/>
          </p:cNvCxnSpPr>
          <p:nvPr/>
        </p:nvCxnSpPr>
        <p:spPr>
          <a:xfrm>
            <a:off x="7755070" y="3479800"/>
            <a:ext cx="422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4E185C-D9D4-499B-A949-B97257A530F1}"/>
              </a:ext>
            </a:extLst>
          </p:cNvPr>
          <p:cNvSpPr/>
          <p:nvPr/>
        </p:nvSpPr>
        <p:spPr>
          <a:xfrm>
            <a:off x="8962498" y="14285"/>
            <a:ext cx="1930400" cy="230551"/>
          </a:xfrm>
          <a:prstGeom prst="roundRect">
            <a:avLst>
              <a:gd name="adj" fmla="val 383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E04F8-FBC9-4E68-8A59-60B7F87301A2}"/>
              </a:ext>
            </a:extLst>
          </p:cNvPr>
          <p:cNvSpPr/>
          <p:nvPr/>
        </p:nvSpPr>
        <p:spPr>
          <a:xfrm>
            <a:off x="9155906" y="76239"/>
            <a:ext cx="952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1D20BB-832A-4BFA-9941-C88CF90F3C8E}"/>
              </a:ext>
            </a:extLst>
          </p:cNvPr>
          <p:cNvSpPr/>
          <p:nvPr/>
        </p:nvSpPr>
        <p:spPr>
          <a:xfrm>
            <a:off x="9533070" y="78798"/>
            <a:ext cx="906329" cy="80566"/>
          </a:xfrm>
          <a:prstGeom prst="roundRect">
            <a:avLst>
              <a:gd name="adj" fmla="val 383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5F5319-D6DD-4AE1-ACC3-161AED5783BF}"/>
              </a:ext>
            </a:extLst>
          </p:cNvPr>
          <p:cNvSpPr/>
          <p:nvPr/>
        </p:nvSpPr>
        <p:spPr>
          <a:xfrm>
            <a:off x="9296876" y="76239"/>
            <a:ext cx="952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BA2A0-B521-4F3E-AEA8-5A26CD214EB2}"/>
              </a:ext>
            </a:extLst>
          </p:cNvPr>
          <p:cNvSpPr txBox="1"/>
          <p:nvPr/>
        </p:nvSpPr>
        <p:spPr>
          <a:xfrm>
            <a:off x="609600" y="12573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relation-based representation of counterfactual explanations allow the user to potentially interact with it through a template-based conversation</a:t>
            </a:r>
            <a:endParaRPr lang="en-US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12337C4-7B0C-4E46-B08B-739FD5E5EE5C}"/>
              </a:ext>
            </a:extLst>
          </p:cNvPr>
          <p:cNvSpPr/>
          <p:nvPr/>
        </p:nvSpPr>
        <p:spPr>
          <a:xfrm>
            <a:off x="8500023" y="1883790"/>
            <a:ext cx="3307897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Which variables could surely cause a change in </a:t>
            </a:r>
            <a:r>
              <a:rPr lang="en-US" sz="1600" i="1" dirty="0">
                <a:solidFill>
                  <a:schemeClr val="bg1"/>
                </a:solidFill>
              </a:rPr>
              <a:t>Disease</a:t>
            </a:r>
            <a:r>
              <a:rPr lang="en-US" sz="1600" dirty="0">
                <a:solidFill>
                  <a:schemeClr val="bg1"/>
                </a:solidFill>
              </a:rPr>
              <a:t> being </a:t>
            </a:r>
            <a:r>
              <a:rPr lang="en-US" sz="1600" i="1" dirty="0">
                <a:solidFill>
                  <a:schemeClr val="bg1"/>
                </a:solidFill>
              </a:rPr>
              <a:t>Lung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CB3ADDC-E522-420B-AE09-0D550772BC58}"/>
              </a:ext>
            </a:extLst>
          </p:cNvPr>
          <p:cNvSpPr/>
          <p:nvPr/>
        </p:nvSpPr>
        <p:spPr>
          <a:xfrm>
            <a:off x="8068223" y="2676570"/>
            <a:ext cx="3761374" cy="641127"/>
          </a:xfrm>
          <a:prstGeom prst="wedgeRoundRectCallout">
            <a:avLst>
              <a:gd name="adj1" fmla="val -58500"/>
              <a:gd name="adj2" fmla="val 27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Lung </a:t>
            </a:r>
            <a:r>
              <a:rPr lang="en-US" sz="1600" dirty="0" err="1"/>
              <a:t>Parench</a:t>
            </a:r>
            <a:r>
              <a:rPr lang="en-US" sz="1600" dirty="0"/>
              <a:t> that is currently predicted to be </a:t>
            </a:r>
            <a:r>
              <a:rPr lang="en-US" sz="1600" i="1" dirty="0"/>
              <a:t>Abnormal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0FDB9D-CA6B-4271-875C-3F6B801B5837}"/>
              </a:ext>
            </a:extLst>
          </p:cNvPr>
          <p:cNvSpPr/>
          <p:nvPr/>
        </p:nvSpPr>
        <p:spPr>
          <a:xfrm>
            <a:off x="8039099" y="6022595"/>
            <a:ext cx="3753701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about other variable that could be playing a role in the change of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Disease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4B08F-FF07-46CD-B317-990A795DA667}"/>
              </a:ext>
            </a:extLst>
          </p:cNvPr>
          <p:cNvSpPr/>
          <p:nvPr/>
        </p:nvSpPr>
        <p:spPr>
          <a:xfrm>
            <a:off x="609600" y="3375765"/>
            <a:ext cx="6384152" cy="1296850"/>
          </a:xfrm>
          <a:prstGeom prst="rect">
            <a:avLst/>
          </a:prstGeom>
          <a:solidFill>
            <a:srgbClr val="0070C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332CDE-F8AC-480C-BF0D-F3119458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/>
              <a:t>Examples: generate a conversation </a:t>
            </a:r>
            <a:br>
              <a:rPr lang="en-GB" sz="2400" dirty="0"/>
            </a:br>
            <a:r>
              <a:rPr lang="en-GB" sz="2400" dirty="0"/>
              <a:t>from the counterfactual relation graph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6F4CB-591F-4040-8DD5-F58BC717D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24620"/>
            <a:ext cx="6494504" cy="2662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410F91-A28D-41C5-9B81-351C951A332D}"/>
              </a:ext>
            </a:extLst>
          </p:cNvPr>
          <p:cNvSpPr/>
          <p:nvPr/>
        </p:nvSpPr>
        <p:spPr>
          <a:xfrm>
            <a:off x="7635353" y="44088"/>
            <a:ext cx="4507789" cy="6750412"/>
          </a:xfrm>
          <a:prstGeom prst="roundRect">
            <a:avLst>
              <a:gd name="adj" fmla="val 4427"/>
            </a:avLst>
          </a:prstGeom>
          <a:solidFill>
            <a:srgbClr val="FFFFFF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62FF7DB-D12A-48CA-8CDD-EE20EFC70C2B}"/>
              </a:ext>
            </a:extLst>
          </p:cNvPr>
          <p:cNvSpPr/>
          <p:nvPr/>
        </p:nvSpPr>
        <p:spPr>
          <a:xfrm>
            <a:off x="8068223" y="1745387"/>
            <a:ext cx="3761374" cy="641127"/>
          </a:xfrm>
          <a:prstGeom prst="wedgeRoundRectCallout">
            <a:avLst>
              <a:gd name="adj1" fmla="val -58500"/>
              <a:gd name="adj2" fmla="val 27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The </a:t>
            </a:r>
            <a:r>
              <a:rPr lang="en-US" sz="1600" i="1" dirty="0"/>
              <a:t>Disease</a:t>
            </a:r>
            <a:r>
              <a:rPr lang="en-US" sz="1600" dirty="0"/>
              <a:t> is predicted to be </a:t>
            </a:r>
            <a:r>
              <a:rPr lang="en-US" sz="1600" i="1" dirty="0"/>
              <a:t>Lung</a:t>
            </a:r>
            <a:r>
              <a:rPr lang="en-US" sz="1600" dirty="0"/>
              <a:t> with 87.9% confidence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760D490-D465-4081-B244-1D33D96A175B}"/>
              </a:ext>
            </a:extLst>
          </p:cNvPr>
          <p:cNvSpPr/>
          <p:nvPr/>
        </p:nvSpPr>
        <p:spPr>
          <a:xfrm>
            <a:off x="7980276" y="6138831"/>
            <a:ext cx="3753701" cy="398077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about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Hypoxia O2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8CB1D0-98E1-4701-8004-5A1539696325}"/>
              </a:ext>
            </a:extLst>
          </p:cNvPr>
          <p:cNvCxnSpPr>
            <a:cxnSpLocks/>
          </p:cNvCxnSpPr>
          <p:nvPr/>
        </p:nvCxnSpPr>
        <p:spPr>
          <a:xfrm>
            <a:off x="7734300" y="5372100"/>
            <a:ext cx="422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4E185C-D9D4-499B-A949-B97257A530F1}"/>
              </a:ext>
            </a:extLst>
          </p:cNvPr>
          <p:cNvSpPr/>
          <p:nvPr/>
        </p:nvSpPr>
        <p:spPr>
          <a:xfrm>
            <a:off x="8962498" y="14285"/>
            <a:ext cx="1930400" cy="230551"/>
          </a:xfrm>
          <a:prstGeom prst="roundRect">
            <a:avLst>
              <a:gd name="adj" fmla="val 383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E04F8-FBC9-4E68-8A59-60B7F87301A2}"/>
              </a:ext>
            </a:extLst>
          </p:cNvPr>
          <p:cNvSpPr/>
          <p:nvPr/>
        </p:nvSpPr>
        <p:spPr>
          <a:xfrm>
            <a:off x="9155906" y="76239"/>
            <a:ext cx="952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1D20BB-832A-4BFA-9941-C88CF90F3C8E}"/>
              </a:ext>
            </a:extLst>
          </p:cNvPr>
          <p:cNvSpPr/>
          <p:nvPr/>
        </p:nvSpPr>
        <p:spPr>
          <a:xfrm>
            <a:off x="9533070" y="78798"/>
            <a:ext cx="906329" cy="80566"/>
          </a:xfrm>
          <a:prstGeom prst="roundRect">
            <a:avLst>
              <a:gd name="adj" fmla="val 3835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5F5319-D6DD-4AE1-ACC3-161AED5783BF}"/>
              </a:ext>
            </a:extLst>
          </p:cNvPr>
          <p:cNvSpPr/>
          <p:nvPr/>
        </p:nvSpPr>
        <p:spPr>
          <a:xfrm>
            <a:off x="9296876" y="76239"/>
            <a:ext cx="95250" cy="9525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BA2A0-B521-4F3E-AEA8-5A26CD214EB2}"/>
              </a:ext>
            </a:extLst>
          </p:cNvPr>
          <p:cNvSpPr txBox="1"/>
          <p:nvPr/>
        </p:nvSpPr>
        <p:spPr>
          <a:xfrm>
            <a:off x="609600" y="12573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relation-based representation of counterfactual explanations allow the user to potentially interact with it through a template-based conversation</a:t>
            </a:r>
            <a:endParaRPr lang="en-US" dirty="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12337C4-7B0C-4E46-B08B-739FD5E5EE5C}"/>
              </a:ext>
            </a:extLst>
          </p:cNvPr>
          <p:cNvSpPr/>
          <p:nvPr/>
        </p:nvSpPr>
        <p:spPr>
          <a:xfrm>
            <a:off x="8699500" y="2554497"/>
            <a:ext cx="3108420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Which variables could surely cause a change in </a:t>
            </a:r>
            <a:r>
              <a:rPr lang="en-US" sz="1600" i="1" dirty="0">
                <a:solidFill>
                  <a:schemeClr val="bg1"/>
                </a:solidFill>
              </a:rPr>
              <a:t>Disease</a:t>
            </a:r>
            <a:r>
              <a:rPr lang="en-US" sz="1600" dirty="0">
                <a:solidFill>
                  <a:schemeClr val="bg1"/>
                </a:solidFill>
              </a:rPr>
              <a:t> being </a:t>
            </a:r>
            <a:r>
              <a:rPr lang="en-US" sz="1600" i="1" dirty="0">
                <a:solidFill>
                  <a:schemeClr val="bg1"/>
                </a:solidFill>
              </a:rPr>
              <a:t>Lung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0DCC541-6953-4123-ACF7-B64FC731FF59}"/>
              </a:ext>
            </a:extLst>
          </p:cNvPr>
          <p:cNvSpPr/>
          <p:nvPr/>
        </p:nvSpPr>
        <p:spPr>
          <a:xfrm>
            <a:off x="8080922" y="4092672"/>
            <a:ext cx="3711879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Which variables are potentially causing a change in </a:t>
            </a:r>
            <a:r>
              <a:rPr lang="en-US" sz="1600" i="1" dirty="0">
                <a:solidFill>
                  <a:schemeClr val="bg1"/>
                </a:solidFill>
              </a:rPr>
              <a:t>Lung </a:t>
            </a:r>
            <a:r>
              <a:rPr lang="en-US" sz="1600" i="1" dirty="0" err="1">
                <a:solidFill>
                  <a:schemeClr val="bg1"/>
                </a:solidFill>
              </a:rPr>
              <a:t>Parench</a:t>
            </a:r>
            <a:r>
              <a:rPr lang="en-US" sz="1600" dirty="0">
                <a:solidFill>
                  <a:schemeClr val="bg1"/>
                </a:solidFill>
              </a:rPr>
              <a:t> being </a:t>
            </a:r>
            <a:r>
              <a:rPr lang="en-US" sz="1600" i="1" dirty="0">
                <a:solidFill>
                  <a:schemeClr val="bg1"/>
                </a:solidFill>
              </a:rPr>
              <a:t>Abnormal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5F3F19B3-2622-42ED-9CCE-FFCE55332EA1}"/>
              </a:ext>
            </a:extLst>
          </p:cNvPr>
          <p:cNvSpPr/>
          <p:nvPr/>
        </p:nvSpPr>
        <p:spPr>
          <a:xfrm>
            <a:off x="8068223" y="4841096"/>
            <a:ext cx="2527300" cy="357826"/>
          </a:xfrm>
          <a:prstGeom prst="wedgeRoundRectCallout">
            <a:avLst>
              <a:gd name="adj1" fmla="val -61201"/>
              <a:gd name="adj2" fmla="val 241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/>
              <a:t>Hypoxia O2 </a:t>
            </a:r>
            <a:r>
              <a:rPr lang="en-US" sz="1600" dirty="0"/>
              <a:t>and </a:t>
            </a:r>
            <a:r>
              <a:rPr lang="en-US" sz="1600" i="1" dirty="0"/>
              <a:t>Chest Xray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2CB6D7B-9E1C-4A3A-9365-F78ECA3874C2}"/>
              </a:ext>
            </a:extLst>
          </p:cNvPr>
          <p:cNvSpPr/>
          <p:nvPr/>
        </p:nvSpPr>
        <p:spPr>
          <a:xfrm>
            <a:off x="8068223" y="3312462"/>
            <a:ext cx="3761374" cy="641127"/>
          </a:xfrm>
          <a:prstGeom prst="wedgeRoundRectCallout">
            <a:avLst>
              <a:gd name="adj1" fmla="val -58500"/>
              <a:gd name="adj2" fmla="val 27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Lung </a:t>
            </a:r>
            <a:r>
              <a:rPr lang="en-US" sz="1600" dirty="0" err="1"/>
              <a:t>Parench</a:t>
            </a:r>
            <a:r>
              <a:rPr lang="en-US" sz="1600" dirty="0"/>
              <a:t> that is currently predicted to be </a:t>
            </a:r>
            <a:r>
              <a:rPr lang="en-US" sz="1600" i="1" dirty="0"/>
              <a:t>Abnormal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45D2D4E-99C3-4D5B-95EA-389B474E22BA}"/>
              </a:ext>
            </a:extLst>
          </p:cNvPr>
          <p:cNvSpPr/>
          <p:nvPr/>
        </p:nvSpPr>
        <p:spPr>
          <a:xfrm>
            <a:off x="7992023" y="5618375"/>
            <a:ext cx="3753701" cy="398077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about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Chest Xray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2C43D-8BF2-4126-BE82-A559C3740A0D}"/>
              </a:ext>
            </a:extLst>
          </p:cNvPr>
          <p:cNvSpPr/>
          <p:nvPr/>
        </p:nvSpPr>
        <p:spPr>
          <a:xfrm>
            <a:off x="609600" y="4024190"/>
            <a:ext cx="6384152" cy="713260"/>
          </a:xfrm>
          <a:prstGeom prst="rect">
            <a:avLst/>
          </a:prstGeom>
          <a:solidFill>
            <a:srgbClr val="0070C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7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713B-6236-42D9-87CC-0434FCF0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3156284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Types of explanations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6D2B3-1040-41D7-AC0F-6378808F9A50}"/>
              </a:ext>
            </a:extLst>
          </p:cNvPr>
          <p:cNvSpPr txBox="1"/>
          <p:nvPr/>
        </p:nvSpPr>
        <p:spPr>
          <a:xfrm>
            <a:off x="5839326" y="729488"/>
            <a:ext cx="4660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Attribution methods</a:t>
            </a:r>
          </a:p>
          <a:p>
            <a:r>
              <a:rPr lang="en-GB" dirty="0"/>
              <a:t>They attribute a numeric score on the </a:t>
            </a:r>
            <a:r>
              <a:rPr lang="en-GB" i="1" dirty="0"/>
              <a:t>importance of each of the features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AC3A8-4F70-4620-ABD4-D8133C96CAEE}"/>
              </a:ext>
            </a:extLst>
          </p:cNvPr>
          <p:cNvSpPr txBox="1"/>
          <p:nvPr/>
        </p:nvSpPr>
        <p:spPr>
          <a:xfrm>
            <a:off x="5839326" y="3429000"/>
            <a:ext cx="4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Example-based</a:t>
            </a:r>
          </a:p>
          <a:p>
            <a:r>
              <a:rPr lang="en-GB" dirty="0"/>
              <a:t>They provide examples of classifications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759AD-E492-44EA-8786-D9F7F3BECADB}"/>
                  </a:ext>
                </a:extLst>
              </p:cNvPr>
              <p:cNvSpPr txBox="1"/>
              <p:nvPr/>
            </p:nvSpPr>
            <p:spPr>
              <a:xfrm>
                <a:off x="609600" y="1369970"/>
                <a:ext cx="46602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Causal explanations</a:t>
                </a:r>
              </a:p>
              <a:p>
                <a:r>
                  <a:rPr lang="en-GB" dirty="0"/>
                  <a:t>Why did you predict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?</a:t>
                </a:r>
              </a:p>
              <a:p>
                <a:r>
                  <a:rPr lang="en-GB" dirty="0"/>
                  <a:t>i.e. what caused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7759AD-E492-44EA-8786-D9F7F3BEC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69970"/>
                <a:ext cx="4660232" cy="923330"/>
              </a:xfrm>
              <a:prstGeom prst="rect">
                <a:avLst/>
              </a:prstGeom>
              <a:blipFill>
                <a:blip r:embed="rId3"/>
                <a:stretch>
                  <a:fillRect l="-1047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718D5-7C95-40B4-BECF-8F461A47AA04}"/>
                  </a:ext>
                </a:extLst>
              </p:cNvPr>
              <p:cNvSpPr txBox="1"/>
              <p:nvPr/>
            </p:nvSpPr>
            <p:spPr>
              <a:xfrm>
                <a:off x="609600" y="2742248"/>
                <a:ext cx="46602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Counterfactual explanations</a:t>
                </a:r>
              </a:p>
              <a:p>
                <a:r>
                  <a:rPr lang="en-GB" dirty="0"/>
                  <a:t>How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should change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change?</a:t>
                </a:r>
              </a:p>
              <a:p>
                <a:r>
                  <a:rPr lang="en-US" dirty="0"/>
                  <a:t>i.e. they </a:t>
                </a:r>
                <a:r>
                  <a:rPr lang="en-US" dirty="0" err="1"/>
                  <a:t>analyse</a:t>
                </a:r>
                <a:r>
                  <a:rPr lang="en-US" dirty="0"/>
                  <a:t> hypothetical scenarios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718D5-7C95-40B4-BECF-8F461A47A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42248"/>
                <a:ext cx="4660232" cy="923330"/>
              </a:xfrm>
              <a:prstGeom prst="rect">
                <a:avLst/>
              </a:prstGeom>
              <a:blipFill>
                <a:blip r:embed="rId4"/>
                <a:stretch>
                  <a:fillRect l="-1047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64B365-01FB-4A45-B185-7DE92FDAF762}"/>
              </a:ext>
            </a:extLst>
          </p:cNvPr>
          <p:cNvSpPr/>
          <p:nvPr/>
        </p:nvSpPr>
        <p:spPr>
          <a:xfrm>
            <a:off x="429126" y="2622879"/>
            <a:ext cx="4287253" cy="1186131"/>
          </a:xfrm>
          <a:prstGeom prst="roundRect">
            <a:avLst/>
          </a:prstGeom>
          <a:noFill/>
          <a:ln w="19050">
            <a:solidFill>
              <a:srgbClr val="153D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BEF1A-47B7-4522-A7EC-DB902C92EE56}"/>
              </a:ext>
            </a:extLst>
          </p:cNvPr>
          <p:cNvSpPr txBox="1"/>
          <p:nvPr/>
        </p:nvSpPr>
        <p:spPr>
          <a:xfrm>
            <a:off x="5839326" y="2039657"/>
            <a:ext cx="3906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Relation-based</a:t>
            </a:r>
          </a:p>
          <a:p>
            <a:r>
              <a:rPr lang="en-GB" dirty="0"/>
              <a:t>They describe how variables relate to each other.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4B17BD-E601-4D2B-96F2-EE5DF25E3C65}"/>
              </a:ext>
            </a:extLst>
          </p:cNvPr>
          <p:cNvSpPr/>
          <p:nvPr/>
        </p:nvSpPr>
        <p:spPr>
          <a:xfrm>
            <a:off x="5755105" y="1908256"/>
            <a:ext cx="4287253" cy="1107997"/>
          </a:xfrm>
          <a:prstGeom prst="roundRect">
            <a:avLst/>
          </a:prstGeom>
          <a:noFill/>
          <a:ln w="19050">
            <a:solidFill>
              <a:srgbClr val="153D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C5250A-255B-4E50-8433-E2E41BF8C9D2}"/>
              </a:ext>
            </a:extLst>
          </p:cNvPr>
          <p:cNvSpPr txBox="1"/>
          <p:nvPr/>
        </p:nvSpPr>
        <p:spPr>
          <a:xfrm>
            <a:off x="609600" y="4829192"/>
            <a:ext cx="1124150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Several other recent proposals of counterfactual explanations methods, for example: </a:t>
            </a:r>
          </a:p>
          <a:p>
            <a:r>
              <a:rPr lang="en-GB" sz="1600" b="1" dirty="0"/>
              <a:t>FACE</a:t>
            </a:r>
            <a:r>
              <a:rPr lang="en-GB" sz="1600" i="1" dirty="0">
                <a:solidFill>
                  <a:srgbClr val="7598B3"/>
                </a:solidFill>
              </a:rPr>
              <a:t> (Feasible and Actionable Counterfactual Explanations) </a:t>
            </a:r>
            <a:r>
              <a:rPr lang="en-GB" sz="1600" dirty="0" err="1">
                <a:solidFill>
                  <a:srgbClr val="7598B3"/>
                </a:solidFill>
              </a:rPr>
              <a:t>Poyiadzi</a:t>
            </a:r>
            <a:r>
              <a:rPr lang="en-GB" sz="1600" dirty="0">
                <a:solidFill>
                  <a:srgbClr val="7598B3"/>
                </a:solidFill>
              </a:rPr>
              <a:t> et al, AIES20</a:t>
            </a:r>
          </a:p>
          <a:p>
            <a:r>
              <a:rPr lang="en-GB" sz="1600" b="1" dirty="0"/>
              <a:t>DICE </a:t>
            </a:r>
            <a:r>
              <a:rPr lang="en-GB" sz="1600" i="1" dirty="0">
                <a:solidFill>
                  <a:srgbClr val="7598B3"/>
                </a:solidFill>
              </a:rPr>
              <a:t>(Explaining Machine Learning Classifiers through Diverse Counterfactual Explanations) </a:t>
            </a:r>
            <a:r>
              <a:rPr lang="en-GB" sz="1600" dirty="0" err="1">
                <a:solidFill>
                  <a:srgbClr val="7598B3"/>
                </a:solidFill>
              </a:rPr>
              <a:t>Mothilal</a:t>
            </a:r>
            <a:r>
              <a:rPr lang="en-GB" sz="1600" dirty="0">
                <a:solidFill>
                  <a:srgbClr val="7598B3"/>
                </a:solidFill>
              </a:rPr>
              <a:t> et al, FAT*20</a:t>
            </a:r>
          </a:p>
          <a:p>
            <a:r>
              <a:rPr lang="en-GB" sz="1600" b="1" dirty="0"/>
              <a:t>CLEAR</a:t>
            </a:r>
            <a:r>
              <a:rPr lang="en-GB" sz="1600" i="1" dirty="0">
                <a:solidFill>
                  <a:srgbClr val="7598B3"/>
                </a:solidFill>
              </a:rPr>
              <a:t> (Measurable Counterfactual Local Explanations for Any Classifier) </a:t>
            </a:r>
            <a:r>
              <a:rPr lang="en-GB" sz="1600" dirty="0">
                <a:solidFill>
                  <a:srgbClr val="7598B3"/>
                </a:solidFill>
              </a:rPr>
              <a:t>White and </a:t>
            </a:r>
            <a:r>
              <a:rPr lang="en-GB" sz="1600" dirty="0" err="1">
                <a:solidFill>
                  <a:srgbClr val="7598B3"/>
                </a:solidFill>
              </a:rPr>
              <a:t>Garcez</a:t>
            </a:r>
            <a:r>
              <a:rPr lang="en-GB" sz="1600" dirty="0">
                <a:solidFill>
                  <a:srgbClr val="7598B3"/>
                </a:solidFill>
              </a:rPr>
              <a:t>. ECAI2020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429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  <p:bldP spid="19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D332CDE-F8AC-480C-BF0D-F31194589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/>
              <a:t>Examples: generate a conversation </a:t>
            </a:r>
            <a:br>
              <a:rPr lang="en-GB" sz="2400" dirty="0"/>
            </a:br>
            <a:r>
              <a:rPr lang="en-GB" sz="2400" dirty="0"/>
              <a:t>from the counterfactual relation graph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6F4CB-591F-4040-8DD5-F58BC717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24620"/>
            <a:ext cx="6494504" cy="2662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410F91-A28D-41C5-9B81-351C951A332D}"/>
              </a:ext>
            </a:extLst>
          </p:cNvPr>
          <p:cNvSpPr/>
          <p:nvPr/>
        </p:nvSpPr>
        <p:spPr>
          <a:xfrm>
            <a:off x="7635353" y="44088"/>
            <a:ext cx="4507789" cy="6750412"/>
          </a:xfrm>
          <a:prstGeom prst="roundRect">
            <a:avLst>
              <a:gd name="adj" fmla="val 4427"/>
            </a:avLst>
          </a:prstGeom>
          <a:solidFill>
            <a:srgbClr val="FFFFFF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8CB1D0-98E1-4701-8004-5A1539696325}"/>
              </a:ext>
            </a:extLst>
          </p:cNvPr>
          <p:cNvCxnSpPr>
            <a:cxnSpLocks/>
          </p:cNvCxnSpPr>
          <p:nvPr/>
        </p:nvCxnSpPr>
        <p:spPr>
          <a:xfrm>
            <a:off x="7742576" y="3531659"/>
            <a:ext cx="4229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5EBA2A0-B521-4F3E-AEA8-5A26CD214EB2}"/>
              </a:ext>
            </a:extLst>
          </p:cNvPr>
          <p:cNvSpPr txBox="1"/>
          <p:nvPr/>
        </p:nvSpPr>
        <p:spPr>
          <a:xfrm>
            <a:off x="609600" y="12573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relation-based representation of counterfactual explanations allow the user to potentially interact with it through a template-based conversation</a:t>
            </a:r>
            <a:endParaRPr lang="en-US" dirty="0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0DCC541-6953-4123-ACF7-B64FC731FF59}"/>
              </a:ext>
            </a:extLst>
          </p:cNvPr>
          <p:cNvSpPr/>
          <p:nvPr/>
        </p:nvSpPr>
        <p:spPr>
          <a:xfrm>
            <a:off x="8139168" y="951699"/>
            <a:ext cx="3711879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Which variables are potentially causing a change in </a:t>
            </a:r>
            <a:r>
              <a:rPr lang="en-US" sz="1600" i="1" dirty="0">
                <a:solidFill>
                  <a:schemeClr val="bg1"/>
                </a:solidFill>
              </a:rPr>
              <a:t>Lung </a:t>
            </a:r>
            <a:r>
              <a:rPr lang="en-US" sz="1600" i="1" dirty="0" err="1">
                <a:solidFill>
                  <a:schemeClr val="bg1"/>
                </a:solidFill>
              </a:rPr>
              <a:t>Parench</a:t>
            </a:r>
            <a:r>
              <a:rPr lang="en-US" sz="1600" dirty="0">
                <a:solidFill>
                  <a:schemeClr val="bg1"/>
                </a:solidFill>
              </a:rPr>
              <a:t> being </a:t>
            </a:r>
            <a:r>
              <a:rPr lang="en-US" sz="1600" i="1" dirty="0">
                <a:solidFill>
                  <a:schemeClr val="bg1"/>
                </a:solidFill>
              </a:rPr>
              <a:t>Abnormal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5F3F19B3-2622-42ED-9CCE-FFCE55332EA1}"/>
              </a:ext>
            </a:extLst>
          </p:cNvPr>
          <p:cNvSpPr/>
          <p:nvPr/>
        </p:nvSpPr>
        <p:spPr>
          <a:xfrm>
            <a:off x="8126469" y="1700123"/>
            <a:ext cx="2527300" cy="357826"/>
          </a:xfrm>
          <a:prstGeom prst="wedgeRoundRectCallout">
            <a:avLst>
              <a:gd name="adj1" fmla="val -61201"/>
              <a:gd name="adj2" fmla="val 241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/>
              <a:t>Hypoxia O2 </a:t>
            </a:r>
            <a:r>
              <a:rPr lang="en-US" sz="1600" dirty="0"/>
              <a:t>and </a:t>
            </a:r>
            <a:r>
              <a:rPr lang="en-US" sz="1600" i="1" dirty="0"/>
              <a:t>Chest Xray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2CB6D7B-9E1C-4A3A-9365-F78ECA3874C2}"/>
              </a:ext>
            </a:extLst>
          </p:cNvPr>
          <p:cNvSpPr/>
          <p:nvPr/>
        </p:nvSpPr>
        <p:spPr>
          <a:xfrm>
            <a:off x="8126469" y="171489"/>
            <a:ext cx="3761374" cy="641127"/>
          </a:xfrm>
          <a:prstGeom prst="wedgeRoundRectCallout">
            <a:avLst>
              <a:gd name="adj1" fmla="val -58500"/>
              <a:gd name="adj2" fmla="val 27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Lung </a:t>
            </a:r>
            <a:r>
              <a:rPr lang="en-US" sz="1600" dirty="0" err="1"/>
              <a:t>Parench</a:t>
            </a:r>
            <a:r>
              <a:rPr lang="en-US" sz="1600" dirty="0"/>
              <a:t> that is currently predicted to be </a:t>
            </a:r>
            <a:r>
              <a:rPr lang="en-US" sz="1600" i="1" dirty="0"/>
              <a:t>Abnormal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45D2D4E-99C3-4D5B-95EA-389B474E22BA}"/>
              </a:ext>
            </a:extLst>
          </p:cNvPr>
          <p:cNvSpPr/>
          <p:nvPr/>
        </p:nvSpPr>
        <p:spPr>
          <a:xfrm>
            <a:off x="8097346" y="2259876"/>
            <a:ext cx="3753701" cy="398077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What about </a:t>
            </a:r>
            <a:r>
              <a:rPr lang="en-US" sz="1600" i="1" dirty="0">
                <a:solidFill>
                  <a:schemeClr val="bg1"/>
                </a:solidFill>
              </a:rPr>
              <a:t>Chest Xray</a:t>
            </a:r>
            <a:r>
              <a:rPr lang="en-US" sz="1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E68F9EB-9CC1-45E0-A73C-03DEC3E6D813}"/>
              </a:ext>
            </a:extLst>
          </p:cNvPr>
          <p:cNvSpPr/>
          <p:nvPr/>
        </p:nvSpPr>
        <p:spPr>
          <a:xfrm>
            <a:off x="8114420" y="2755967"/>
            <a:ext cx="3761374" cy="641127"/>
          </a:xfrm>
          <a:prstGeom prst="wedgeRoundRectCallout">
            <a:avLst>
              <a:gd name="adj1" fmla="val -58500"/>
              <a:gd name="adj2" fmla="val 277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bg1"/>
                </a:solidFill>
              </a:rPr>
              <a:t>Chest Xray </a:t>
            </a:r>
            <a:r>
              <a:rPr lang="en-US" sz="1600" dirty="0"/>
              <a:t>is currently predicted to be </a:t>
            </a:r>
            <a:r>
              <a:rPr lang="en-US" sz="1600" i="1" dirty="0" err="1"/>
              <a:t>Asy</a:t>
            </a:r>
            <a:r>
              <a:rPr lang="en-US" sz="1600" i="1" dirty="0"/>
              <a:t>/Patch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FE3508DE-AC56-4BD4-B481-6C8466AEB63A}"/>
              </a:ext>
            </a:extLst>
          </p:cNvPr>
          <p:cNvSpPr/>
          <p:nvPr/>
        </p:nvSpPr>
        <p:spPr>
          <a:xfrm>
            <a:off x="8056174" y="3661855"/>
            <a:ext cx="3753701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could definitely cause a change in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Chest Xray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being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Asy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/Patch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FB3BF54-CE94-4811-8FB4-A00BADD9A2D6}"/>
              </a:ext>
            </a:extLst>
          </p:cNvPr>
          <p:cNvSpPr/>
          <p:nvPr/>
        </p:nvSpPr>
        <p:spPr>
          <a:xfrm>
            <a:off x="8056174" y="4441316"/>
            <a:ext cx="3753702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could potentially cause a change in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Chest Xray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being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Asy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/Patch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742FC537-D843-47FF-9A6E-AA69DA1F377A}"/>
              </a:ext>
            </a:extLst>
          </p:cNvPr>
          <p:cNvSpPr/>
          <p:nvPr/>
        </p:nvSpPr>
        <p:spPr>
          <a:xfrm>
            <a:off x="8056174" y="5220777"/>
            <a:ext cx="3753701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variables do not play any role in changing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Chest Xray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another value?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F74CBA32-D6CE-4408-A7D7-ADDE2B128B88}"/>
              </a:ext>
            </a:extLst>
          </p:cNvPr>
          <p:cNvSpPr/>
          <p:nvPr/>
        </p:nvSpPr>
        <p:spPr>
          <a:xfrm>
            <a:off x="8056173" y="5982649"/>
            <a:ext cx="3753701" cy="644778"/>
          </a:xfrm>
          <a:prstGeom prst="wedgeRoundRectCallout">
            <a:avLst>
              <a:gd name="adj1" fmla="val 56984"/>
              <a:gd name="adj2" fmla="val 1902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about other variable that could be playing a role in changing </a:t>
            </a:r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Chest Xray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D23C8F-FB94-4BF4-92DB-A7D002B28DE2}"/>
              </a:ext>
            </a:extLst>
          </p:cNvPr>
          <p:cNvGrpSpPr/>
          <p:nvPr/>
        </p:nvGrpSpPr>
        <p:grpSpPr>
          <a:xfrm>
            <a:off x="8962498" y="14285"/>
            <a:ext cx="1930400" cy="230551"/>
            <a:chOff x="8962498" y="14285"/>
            <a:chExt cx="1930400" cy="23055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14E185C-D9D4-499B-A949-B97257A530F1}"/>
                </a:ext>
              </a:extLst>
            </p:cNvPr>
            <p:cNvSpPr/>
            <p:nvPr/>
          </p:nvSpPr>
          <p:spPr>
            <a:xfrm>
              <a:off x="8962498" y="14285"/>
              <a:ext cx="1930400" cy="230551"/>
            </a:xfrm>
            <a:prstGeom prst="roundRect">
              <a:avLst>
                <a:gd name="adj" fmla="val 383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8E04F8-FBC9-4E68-8A59-60B7F87301A2}"/>
                </a:ext>
              </a:extLst>
            </p:cNvPr>
            <p:cNvSpPr/>
            <p:nvPr/>
          </p:nvSpPr>
          <p:spPr>
            <a:xfrm>
              <a:off x="9155906" y="76239"/>
              <a:ext cx="95250" cy="952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91D20BB-832A-4BFA-9941-C88CF90F3C8E}"/>
                </a:ext>
              </a:extLst>
            </p:cNvPr>
            <p:cNvSpPr/>
            <p:nvPr/>
          </p:nvSpPr>
          <p:spPr>
            <a:xfrm>
              <a:off x="9533070" y="78798"/>
              <a:ext cx="906329" cy="80566"/>
            </a:xfrm>
            <a:prstGeom prst="roundRect">
              <a:avLst>
                <a:gd name="adj" fmla="val 3835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5F5319-D6DD-4AE1-ACC3-161AED5783BF}"/>
                </a:ext>
              </a:extLst>
            </p:cNvPr>
            <p:cNvSpPr/>
            <p:nvPr/>
          </p:nvSpPr>
          <p:spPr>
            <a:xfrm>
              <a:off x="9296876" y="76239"/>
              <a:ext cx="95250" cy="952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56646C1-8BB8-4D6C-9C7B-B9824C984808}"/>
              </a:ext>
            </a:extLst>
          </p:cNvPr>
          <p:cNvSpPr/>
          <p:nvPr/>
        </p:nvSpPr>
        <p:spPr>
          <a:xfrm>
            <a:off x="609600" y="4024190"/>
            <a:ext cx="6384152" cy="1462668"/>
          </a:xfrm>
          <a:prstGeom prst="rect">
            <a:avLst/>
          </a:prstGeom>
          <a:solidFill>
            <a:srgbClr val="0070C0">
              <a:alpha val="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0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5DB40F-89EB-F941-B7EF-87E4543B5895}"/>
              </a:ext>
            </a:extLst>
          </p:cNvPr>
          <p:cNvGrpSpPr/>
          <p:nvPr/>
        </p:nvGrpSpPr>
        <p:grpSpPr>
          <a:xfrm>
            <a:off x="8423390" y="1081370"/>
            <a:ext cx="3138406" cy="2421375"/>
            <a:chOff x="4584606" y="3135106"/>
            <a:chExt cx="3380468" cy="2570522"/>
          </a:xfrm>
        </p:grpSpPr>
        <p:pic>
          <p:nvPicPr>
            <p:cNvPr id="5" name="Picture 4" descr="A picture containing necklace, clock, hanging, different&#10;&#10;Description automatically generated">
              <a:extLst>
                <a:ext uri="{FF2B5EF4-FFF2-40B4-BE49-F238E27FC236}">
                  <a16:creationId xmlns:a16="http://schemas.microsoft.com/office/drawing/2014/main" id="{7636FE46-58A5-4A48-8B76-31E706181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84"/>
            <a:stretch/>
          </p:blipFill>
          <p:spPr>
            <a:xfrm>
              <a:off x="5188420" y="3135106"/>
              <a:ext cx="2776654" cy="257052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DE006C-75B8-8D4D-B0EB-A207137E2E7A}"/>
                </a:ext>
              </a:extLst>
            </p:cNvPr>
            <p:cNvSpPr/>
            <p:nvPr/>
          </p:nvSpPr>
          <p:spPr>
            <a:xfrm>
              <a:off x="4584606" y="4487516"/>
              <a:ext cx="506603" cy="4569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glow rad="25400">
                <a:schemeClr val="accent1"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A54EE1-EA17-B941-A62A-B5132DD97152}"/>
                </a:ext>
              </a:extLst>
            </p:cNvPr>
            <p:cNvSpPr/>
            <p:nvPr/>
          </p:nvSpPr>
          <p:spPr>
            <a:xfrm>
              <a:off x="4647681" y="4500500"/>
              <a:ext cx="464245" cy="39208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it-IT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53B17F2-B3F0-784D-858B-FBA23859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7" y="330297"/>
            <a:ext cx="82296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Comparison with example-based methods</a:t>
            </a:r>
          </a:p>
        </p:txBody>
      </p:sp>
      <p:sp>
        <p:nvSpPr>
          <p:cNvPr id="38" name="Arrow: Right 50">
            <a:extLst>
              <a:ext uri="{FF2B5EF4-FFF2-40B4-BE49-F238E27FC236}">
                <a16:creationId xmlns:a16="http://schemas.microsoft.com/office/drawing/2014/main" id="{DEBEA68C-C138-4CBE-9A07-BBAEFC1FD01C}"/>
              </a:ext>
            </a:extLst>
          </p:cNvPr>
          <p:cNvSpPr/>
          <p:nvPr/>
        </p:nvSpPr>
        <p:spPr>
          <a:xfrm>
            <a:off x="3917654" y="2492091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D1BC0D4-9F72-484B-AA1C-E54D61EFB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557" y="1456763"/>
            <a:ext cx="2748775" cy="2260392"/>
          </a:xfrm>
          <a:prstGeom prst="rect">
            <a:avLst/>
          </a:prstGeom>
        </p:spPr>
      </p:pic>
      <p:sp>
        <p:nvSpPr>
          <p:cNvPr id="3" name="Arrow: Right 50">
            <a:extLst>
              <a:ext uri="{FF2B5EF4-FFF2-40B4-BE49-F238E27FC236}">
                <a16:creationId xmlns:a16="http://schemas.microsoft.com/office/drawing/2014/main" id="{510A035C-F8D1-4E8F-980C-9ADF3B35FD19}"/>
              </a:ext>
            </a:extLst>
          </p:cNvPr>
          <p:cNvSpPr/>
          <p:nvPr/>
        </p:nvSpPr>
        <p:spPr>
          <a:xfrm>
            <a:off x="7649842" y="1950673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Arrow: Right 50">
            <a:extLst>
              <a:ext uri="{FF2B5EF4-FFF2-40B4-BE49-F238E27FC236}">
                <a16:creationId xmlns:a16="http://schemas.microsoft.com/office/drawing/2014/main" id="{7E32F969-199F-4CE8-B3F9-C7F032008C53}"/>
              </a:ext>
            </a:extLst>
          </p:cNvPr>
          <p:cNvSpPr/>
          <p:nvPr/>
        </p:nvSpPr>
        <p:spPr>
          <a:xfrm rot="1700344">
            <a:off x="3917653" y="3965859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650CC-9825-49B9-9BBD-24C6ACB0CAA9}"/>
              </a:ext>
            </a:extLst>
          </p:cNvPr>
          <p:cNvSpPr txBox="1"/>
          <p:nvPr/>
        </p:nvSpPr>
        <p:spPr>
          <a:xfrm>
            <a:off x="1504950" y="4226781"/>
            <a:ext cx="26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Model-agnostic example-based counterfactual explanations</a:t>
            </a:r>
            <a:endParaRPr lang="en-US" sz="1400" b="1" dirty="0"/>
          </a:p>
        </p:txBody>
      </p:sp>
      <p:sp>
        <p:nvSpPr>
          <p:cNvPr id="62" name="Arrow: Right 50">
            <a:extLst>
              <a:ext uri="{FF2B5EF4-FFF2-40B4-BE49-F238E27FC236}">
                <a16:creationId xmlns:a16="http://schemas.microsoft.com/office/drawing/2014/main" id="{E6543245-3B45-43E6-9AD1-B7283D20598B}"/>
              </a:ext>
            </a:extLst>
          </p:cNvPr>
          <p:cNvSpPr/>
          <p:nvPr/>
        </p:nvSpPr>
        <p:spPr>
          <a:xfrm>
            <a:off x="7761305" y="4750001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E8D2E0-09C2-4F6B-B6ED-760888D2F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646" y="3812176"/>
            <a:ext cx="3186470" cy="24090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CE5D067-E27E-4175-B379-DEEB7763C029}"/>
              </a:ext>
            </a:extLst>
          </p:cNvPr>
          <p:cNvGrpSpPr/>
          <p:nvPr/>
        </p:nvGrpSpPr>
        <p:grpSpPr>
          <a:xfrm>
            <a:off x="-14292" y="1502671"/>
            <a:ext cx="4061252" cy="2436784"/>
            <a:chOff x="222413" y="2234568"/>
            <a:chExt cx="4061252" cy="243678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2E076B-A27B-4F67-BC68-DBABFDAB779C}"/>
                </a:ext>
              </a:extLst>
            </p:cNvPr>
            <p:cNvGrpSpPr/>
            <p:nvPr/>
          </p:nvGrpSpPr>
          <p:grpSpPr>
            <a:xfrm>
              <a:off x="866905" y="2281126"/>
              <a:ext cx="2772269" cy="2152425"/>
              <a:chOff x="926834" y="1422297"/>
              <a:chExt cx="3696359" cy="2869900"/>
            </a:xfrm>
          </p:grpSpPr>
          <p:pic>
            <p:nvPicPr>
              <p:cNvPr id="27" name="Picture 26" descr="A picture containing necklace, clock, hanging, different&#10;&#10;Description automatically generated">
                <a:extLst>
                  <a:ext uri="{FF2B5EF4-FFF2-40B4-BE49-F238E27FC236}">
                    <a16:creationId xmlns:a16="http://schemas.microsoft.com/office/drawing/2014/main" id="{480E90D2-94BF-412B-9435-C56094A48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6834" y="1422297"/>
                <a:ext cx="3696359" cy="2869900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70CA75-2625-4B14-A737-9402E4AFD0A0}"/>
                  </a:ext>
                </a:extLst>
              </p:cNvPr>
              <p:cNvSpPr/>
              <p:nvPr/>
            </p:nvSpPr>
            <p:spPr>
              <a:xfrm>
                <a:off x="926835" y="1422297"/>
                <a:ext cx="602166" cy="535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BF586D-5D11-4EEA-9595-9BC66BA3D4C0}"/>
                    </a:ext>
                  </a:extLst>
                </p:cNvPr>
                <p:cNvSpPr txBox="1"/>
                <p:nvPr/>
              </p:nvSpPr>
              <p:spPr>
                <a:xfrm>
                  <a:off x="222413" y="3966211"/>
                  <a:ext cx="1288982" cy="30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𝑖𝑛𝑑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2BB436-29AC-4D47-85DC-73523F3FC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13" y="3966211"/>
                  <a:ext cx="1288982" cy="3097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3AB645-B84F-4ECB-A7BC-0952DE1D4A4B}"/>
                    </a:ext>
                  </a:extLst>
                </p:cNvPr>
                <p:cNvSpPr txBox="1"/>
                <p:nvPr/>
              </p:nvSpPr>
              <p:spPr>
                <a:xfrm>
                  <a:off x="281856" y="2234568"/>
                  <a:ext cx="1288982" cy="517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𝑝𝑙𝑎𝑦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𝑢𝑡𝑠𝑖𝑑𝑒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0999E-9E15-2547-8BE6-48DE58E3C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56" y="2234568"/>
                  <a:ext cx="1288982" cy="51751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508C53A-35E5-40A4-A733-7CE5EBD75711}"/>
                    </a:ext>
                  </a:extLst>
                </p:cNvPr>
                <p:cNvSpPr txBox="1"/>
                <p:nvPr/>
              </p:nvSpPr>
              <p:spPr>
                <a:xfrm>
                  <a:off x="2468258" y="2682570"/>
                  <a:ext cx="1288982" cy="30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𝑎𝑖𝑛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08BE59-C955-6647-9BEE-07FB4AEAF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8258" y="2682570"/>
                  <a:ext cx="1288982" cy="3084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D42521B-252E-41AB-95E7-2E4A048C6BBE}"/>
                    </a:ext>
                  </a:extLst>
                </p:cNvPr>
                <p:cNvSpPr txBox="1"/>
                <p:nvPr/>
              </p:nvSpPr>
              <p:spPr>
                <a:xfrm>
                  <a:off x="2994683" y="4030588"/>
                  <a:ext cx="1288982" cy="34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𝑟𝑒𝑠𝑠𝑢𝑟𝑒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077819-9AA2-D840-BBDB-F7042FA80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683" y="4030588"/>
                  <a:ext cx="1288982" cy="34477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E35E38-D401-4CD8-A110-146CDC6E96E6}"/>
                    </a:ext>
                  </a:extLst>
                </p:cNvPr>
                <p:cNvSpPr txBox="1"/>
                <p:nvPr/>
              </p:nvSpPr>
              <p:spPr>
                <a:xfrm>
                  <a:off x="2032451" y="4361587"/>
                  <a:ext cx="1288982" cy="309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𝑢𝑚𝑖𝑑𝑖𝑡𝑦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46D2477-B650-6844-BEA5-92E2E39A2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451" y="4361587"/>
                  <a:ext cx="1288982" cy="309765"/>
                </a:xfrm>
                <a:prstGeom prst="rect">
                  <a:avLst/>
                </a:prstGeom>
                <a:blipFill>
                  <a:blip r:embed="rId12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D26901D-57FC-43B2-85C8-E3715385D4B2}"/>
                    </a:ext>
                  </a:extLst>
                </p:cNvPr>
                <p:cNvSpPr txBox="1"/>
                <p:nvPr/>
              </p:nvSpPr>
              <p:spPr>
                <a:xfrm>
                  <a:off x="866904" y="4359298"/>
                  <a:ext cx="1288982" cy="309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𝑒𝑚𝑝𝑒𝑟𝑎𝑡𝑢𝑟𝑒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0AEAB7-1C92-F942-B19F-DAD0CD6CA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04" y="4359298"/>
                  <a:ext cx="1288982" cy="3097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5C4CA8-3055-40A9-A1A5-1B5666EB425F}"/>
                  </a:ext>
                </a:extLst>
              </p:cNvPr>
              <p:cNvSpPr txBox="1"/>
              <p:nvPr/>
            </p:nvSpPr>
            <p:spPr>
              <a:xfrm>
                <a:off x="8775699" y="4066287"/>
                <a:ext cx="302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…}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5C4CA8-3055-40A9-A1A5-1B5666EB4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99" y="4066287"/>
                <a:ext cx="3022600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AEA17B-E43E-4A67-8CD0-40DF9CC92606}"/>
              </a:ext>
            </a:extLst>
          </p:cNvPr>
          <p:cNvSpPr txBox="1"/>
          <p:nvPr/>
        </p:nvSpPr>
        <p:spPr>
          <a:xfrm>
            <a:off x="2139497" y="2173588"/>
            <a:ext cx="226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CFX</a:t>
            </a:r>
            <a:endParaRPr 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6904E-DE3A-42D3-B43F-E6B0EB397470}"/>
              </a:ext>
            </a:extLst>
          </p:cNvPr>
          <p:cNvSpPr txBox="1"/>
          <p:nvPr/>
        </p:nvSpPr>
        <p:spPr>
          <a:xfrm>
            <a:off x="8697449" y="5047026"/>
            <a:ext cx="302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Shallow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 not provide the counterfactual relationships between variables</a:t>
            </a:r>
          </a:p>
        </p:txBody>
      </p:sp>
    </p:spTree>
    <p:extLst>
      <p:ext uri="{BB962C8B-B14F-4D97-AF65-F5344CB8AC3E}">
        <p14:creationId xmlns:p14="http://schemas.microsoft.com/office/powerpoint/2010/main" val="310861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2" grpId="0" animBg="1"/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5DB40F-89EB-F941-B7EF-87E4543B5895}"/>
              </a:ext>
            </a:extLst>
          </p:cNvPr>
          <p:cNvGrpSpPr/>
          <p:nvPr/>
        </p:nvGrpSpPr>
        <p:grpSpPr>
          <a:xfrm>
            <a:off x="8525665" y="937390"/>
            <a:ext cx="3144145" cy="2409049"/>
            <a:chOff x="4584606" y="3135106"/>
            <a:chExt cx="3380468" cy="2570522"/>
          </a:xfrm>
        </p:grpSpPr>
        <p:pic>
          <p:nvPicPr>
            <p:cNvPr id="5" name="Picture 4" descr="A picture containing necklace, clock, hanging, different&#10;&#10;Description automatically generated">
              <a:extLst>
                <a:ext uri="{FF2B5EF4-FFF2-40B4-BE49-F238E27FC236}">
                  <a16:creationId xmlns:a16="http://schemas.microsoft.com/office/drawing/2014/main" id="{7636FE46-58A5-4A48-8B76-31E706181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84"/>
            <a:stretch/>
          </p:blipFill>
          <p:spPr>
            <a:xfrm>
              <a:off x="5188420" y="3135106"/>
              <a:ext cx="2776654" cy="257052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DE006C-75B8-8D4D-B0EB-A207137E2E7A}"/>
                </a:ext>
              </a:extLst>
            </p:cNvPr>
            <p:cNvSpPr/>
            <p:nvPr/>
          </p:nvSpPr>
          <p:spPr>
            <a:xfrm>
              <a:off x="4584606" y="4487516"/>
              <a:ext cx="506603" cy="4569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glow rad="25400">
                <a:schemeClr val="accent1"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A54EE1-EA17-B941-A62A-B5132DD97152}"/>
                </a:ext>
              </a:extLst>
            </p:cNvPr>
            <p:cNvSpPr/>
            <p:nvPr/>
          </p:nvSpPr>
          <p:spPr>
            <a:xfrm>
              <a:off x="4647681" y="4500500"/>
              <a:ext cx="464245" cy="39208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it-IT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53B17F2-B3F0-784D-858B-FBA23859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7" y="330297"/>
            <a:ext cx="82296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Comparison with attribution-based methods</a:t>
            </a:r>
          </a:p>
        </p:txBody>
      </p:sp>
      <p:sp>
        <p:nvSpPr>
          <p:cNvPr id="38" name="Arrow: Right 50">
            <a:extLst>
              <a:ext uri="{FF2B5EF4-FFF2-40B4-BE49-F238E27FC236}">
                <a16:creationId xmlns:a16="http://schemas.microsoft.com/office/drawing/2014/main" id="{DEBEA68C-C138-4CBE-9A07-BBAEFC1FD01C}"/>
              </a:ext>
            </a:extLst>
          </p:cNvPr>
          <p:cNvSpPr/>
          <p:nvPr/>
        </p:nvSpPr>
        <p:spPr>
          <a:xfrm>
            <a:off x="3827805" y="1847127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D1BC0D4-9F72-484B-AA1C-E54D61EFB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304" y="1008187"/>
            <a:ext cx="2943857" cy="242081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A4ECB11-9994-4F9E-B9A6-46429F4C69B0}"/>
              </a:ext>
            </a:extLst>
          </p:cNvPr>
          <p:cNvGrpSpPr/>
          <p:nvPr/>
        </p:nvGrpSpPr>
        <p:grpSpPr>
          <a:xfrm>
            <a:off x="-14292" y="1502671"/>
            <a:ext cx="4061252" cy="2436784"/>
            <a:chOff x="222413" y="2234568"/>
            <a:chExt cx="4061252" cy="243678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63FBB47-992D-4DB8-8666-971A4AA8920C}"/>
                </a:ext>
              </a:extLst>
            </p:cNvPr>
            <p:cNvGrpSpPr/>
            <p:nvPr/>
          </p:nvGrpSpPr>
          <p:grpSpPr>
            <a:xfrm>
              <a:off x="866905" y="2281126"/>
              <a:ext cx="2772269" cy="2152425"/>
              <a:chOff x="926834" y="1422297"/>
              <a:chExt cx="3696359" cy="2869900"/>
            </a:xfrm>
          </p:grpSpPr>
          <p:pic>
            <p:nvPicPr>
              <p:cNvPr id="54" name="Picture 53" descr="A picture containing necklace, clock, hanging, different&#10;&#10;Description automatically generated">
                <a:extLst>
                  <a:ext uri="{FF2B5EF4-FFF2-40B4-BE49-F238E27FC236}">
                    <a16:creationId xmlns:a16="http://schemas.microsoft.com/office/drawing/2014/main" id="{6BC62133-2085-44AA-AE38-ABF4E19E7A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6834" y="1422297"/>
                <a:ext cx="3696359" cy="2869900"/>
              </a:xfrm>
              <a:prstGeom prst="rect">
                <a:avLst/>
              </a:prstGeom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FFA5191-D45E-4484-A89D-A4EAA93DED0E}"/>
                  </a:ext>
                </a:extLst>
              </p:cNvPr>
              <p:cNvSpPr/>
              <p:nvPr/>
            </p:nvSpPr>
            <p:spPr>
              <a:xfrm>
                <a:off x="926835" y="1422297"/>
                <a:ext cx="602166" cy="535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E8850E5-19E8-4A75-8FEE-731A82EC75E4}"/>
                    </a:ext>
                  </a:extLst>
                </p:cNvPr>
                <p:cNvSpPr txBox="1"/>
                <p:nvPr/>
              </p:nvSpPr>
              <p:spPr>
                <a:xfrm>
                  <a:off x="222413" y="3966211"/>
                  <a:ext cx="1288982" cy="30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𝑖𝑛𝑑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2BB436-29AC-4D47-85DC-73523F3FC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13" y="3966211"/>
                  <a:ext cx="1288982" cy="3097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2E76DBE-EBCE-4753-B576-D03CCA5066B9}"/>
                    </a:ext>
                  </a:extLst>
                </p:cNvPr>
                <p:cNvSpPr txBox="1"/>
                <p:nvPr/>
              </p:nvSpPr>
              <p:spPr>
                <a:xfrm>
                  <a:off x="281856" y="2234568"/>
                  <a:ext cx="1288982" cy="517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𝑝𝑙𝑎𝑦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𝑢𝑡𝑠𝑖𝑑𝑒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0999E-9E15-2547-8BE6-48DE58E3C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56" y="2234568"/>
                  <a:ext cx="1288982" cy="51751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130677C-AD16-4338-8CD4-2E15E333AA1B}"/>
                    </a:ext>
                  </a:extLst>
                </p:cNvPr>
                <p:cNvSpPr txBox="1"/>
                <p:nvPr/>
              </p:nvSpPr>
              <p:spPr>
                <a:xfrm>
                  <a:off x="2468258" y="2682570"/>
                  <a:ext cx="1288982" cy="30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𝑎𝑖𝑛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08BE59-C955-6647-9BEE-07FB4AEAF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8258" y="2682570"/>
                  <a:ext cx="1288982" cy="3084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0133E17-EE78-422F-83A1-5D04718B85C8}"/>
                    </a:ext>
                  </a:extLst>
                </p:cNvPr>
                <p:cNvSpPr txBox="1"/>
                <p:nvPr/>
              </p:nvSpPr>
              <p:spPr>
                <a:xfrm>
                  <a:off x="2994683" y="4030588"/>
                  <a:ext cx="1288982" cy="34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𝑟𝑒𝑠𝑠𝑢𝑟𝑒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077819-9AA2-D840-BBDB-F7042FA80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683" y="4030588"/>
                  <a:ext cx="1288982" cy="34477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B629CC2-F8B9-41E2-9B39-92F0CFCA034D}"/>
                    </a:ext>
                  </a:extLst>
                </p:cNvPr>
                <p:cNvSpPr txBox="1"/>
                <p:nvPr/>
              </p:nvSpPr>
              <p:spPr>
                <a:xfrm>
                  <a:off x="2032451" y="4361587"/>
                  <a:ext cx="1288982" cy="309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𝑢𝑚𝑖𝑑𝑖𝑡𝑦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46D2477-B650-6844-BEA5-92E2E39A2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451" y="4361587"/>
                  <a:ext cx="1288982" cy="309765"/>
                </a:xfrm>
                <a:prstGeom prst="rect">
                  <a:avLst/>
                </a:prstGeom>
                <a:blipFill>
                  <a:blip r:embed="rId12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EA5C25F-30DC-4EF5-AA16-46816BFDD087}"/>
                    </a:ext>
                  </a:extLst>
                </p:cNvPr>
                <p:cNvSpPr txBox="1"/>
                <p:nvPr/>
              </p:nvSpPr>
              <p:spPr>
                <a:xfrm>
                  <a:off x="866904" y="4359298"/>
                  <a:ext cx="1288982" cy="309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𝑒𝑚𝑝𝑒𝑟𝑎𝑡𝑢𝑟𝑒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0AEAB7-1C92-F942-B19F-DAD0CD6CA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04" y="4359298"/>
                  <a:ext cx="1288982" cy="3097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Arrow: Right 50">
            <a:extLst>
              <a:ext uri="{FF2B5EF4-FFF2-40B4-BE49-F238E27FC236}">
                <a16:creationId xmlns:a16="http://schemas.microsoft.com/office/drawing/2014/main" id="{510A035C-F8D1-4E8F-980C-9ADF3B35FD19}"/>
              </a:ext>
            </a:extLst>
          </p:cNvPr>
          <p:cNvSpPr/>
          <p:nvPr/>
        </p:nvSpPr>
        <p:spPr>
          <a:xfrm>
            <a:off x="7781576" y="1791184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Arrow: Right 50">
            <a:extLst>
              <a:ext uri="{FF2B5EF4-FFF2-40B4-BE49-F238E27FC236}">
                <a16:creationId xmlns:a16="http://schemas.microsoft.com/office/drawing/2014/main" id="{7E32F969-199F-4CE8-B3F9-C7F032008C53}"/>
              </a:ext>
            </a:extLst>
          </p:cNvPr>
          <p:cNvSpPr/>
          <p:nvPr/>
        </p:nvSpPr>
        <p:spPr>
          <a:xfrm rot="1700344">
            <a:off x="3917653" y="3965859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650CC-9825-49B9-9BBD-24C6ACB0CAA9}"/>
              </a:ext>
            </a:extLst>
          </p:cNvPr>
          <p:cNvSpPr txBox="1"/>
          <p:nvPr/>
        </p:nvSpPr>
        <p:spPr>
          <a:xfrm>
            <a:off x="2508069" y="4226781"/>
            <a:ext cx="1664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Feature attribution methods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E0510-7013-4B88-867F-27121848747C}"/>
              </a:ext>
            </a:extLst>
          </p:cNvPr>
          <p:cNvSpPr txBox="1"/>
          <p:nvPr/>
        </p:nvSpPr>
        <p:spPr>
          <a:xfrm>
            <a:off x="905121" y="4884598"/>
            <a:ext cx="356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The assumption in model-agnostic attribution methods is that each output is influenced by every input</a:t>
            </a:r>
            <a:endParaRPr lang="en-US" sz="1600" dirty="0"/>
          </a:p>
        </p:txBody>
      </p:sp>
      <p:sp>
        <p:nvSpPr>
          <p:cNvPr id="62" name="Arrow: Right 50">
            <a:extLst>
              <a:ext uri="{FF2B5EF4-FFF2-40B4-BE49-F238E27FC236}">
                <a16:creationId xmlns:a16="http://schemas.microsoft.com/office/drawing/2014/main" id="{E6543245-3B45-43E6-9AD1-B7283D20598B}"/>
              </a:ext>
            </a:extLst>
          </p:cNvPr>
          <p:cNvSpPr/>
          <p:nvPr/>
        </p:nvSpPr>
        <p:spPr>
          <a:xfrm>
            <a:off x="7761305" y="4645226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26D4B-E798-4645-80B3-3A723A9BB1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3390" y="3604200"/>
            <a:ext cx="3348697" cy="24090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289D3-4316-4B97-983A-F249E1BFA5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3646" y="3707401"/>
            <a:ext cx="3186470" cy="24090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43B422-E9E1-41EC-A1B0-5D8F40B44402}"/>
              </a:ext>
            </a:extLst>
          </p:cNvPr>
          <p:cNvSpPr txBox="1"/>
          <p:nvPr/>
        </p:nvSpPr>
        <p:spPr>
          <a:xfrm>
            <a:off x="3404526" y="2139491"/>
            <a:ext cx="802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CFX</a:t>
            </a:r>
            <a:endParaRPr lang="en-US" sz="1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FCD5A6-93A3-4238-888E-F82FD75CBB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7096" y="1291267"/>
            <a:ext cx="3179750" cy="247804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352FBD-7B27-4EB9-8638-0C208A58BBC5}"/>
              </a:ext>
            </a:extLst>
          </p:cNvPr>
          <p:cNvSpPr/>
          <p:nvPr/>
        </p:nvSpPr>
        <p:spPr>
          <a:xfrm>
            <a:off x="3733239" y="879862"/>
            <a:ext cx="8038848" cy="253745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A3062-A993-43EE-870B-937EDC2CFD07}"/>
              </a:ext>
            </a:extLst>
          </p:cNvPr>
          <p:cNvSpPr txBox="1"/>
          <p:nvPr/>
        </p:nvSpPr>
        <p:spPr>
          <a:xfrm>
            <a:off x="549071" y="6170034"/>
            <a:ext cx="11050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LIME </a:t>
            </a:r>
            <a:r>
              <a:rPr lang="en-GB" sz="1400" i="1" dirty="0">
                <a:solidFill>
                  <a:srgbClr val="7598B3"/>
                </a:solidFill>
              </a:rPr>
              <a:t>"Why Should I Trust You?": Explaining the Predictions of Any Classifier, </a:t>
            </a:r>
            <a:r>
              <a:rPr lang="pt-BR" sz="1400" i="1" dirty="0">
                <a:solidFill>
                  <a:srgbClr val="7598B3"/>
                </a:solidFill>
              </a:rPr>
              <a:t>Marco Tulio Ribeiro, </a:t>
            </a:r>
            <a:r>
              <a:rPr lang="pt-BR" sz="1400" i="1" dirty="0" err="1">
                <a:solidFill>
                  <a:srgbClr val="7598B3"/>
                </a:solidFill>
              </a:rPr>
              <a:t>Sameer</a:t>
            </a:r>
            <a:r>
              <a:rPr lang="pt-BR" sz="1400" i="1" dirty="0">
                <a:solidFill>
                  <a:srgbClr val="7598B3"/>
                </a:solidFill>
              </a:rPr>
              <a:t> Singh, Carlos </a:t>
            </a:r>
            <a:r>
              <a:rPr lang="pt-BR" sz="1400" i="1" dirty="0" err="1">
                <a:solidFill>
                  <a:srgbClr val="7598B3"/>
                </a:solidFill>
              </a:rPr>
              <a:t>Guestrin</a:t>
            </a:r>
            <a:r>
              <a:rPr lang="en-GB" sz="1400" i="1" dirty="0">
                <a:solidFill>
                  <a:srgbClr val="7598B3"/>
                </a:solidFill>
              </a:rPr>
              <a:t> (2016).</a:t>
            </a:r>
          </a:p>
        </p:txBody>
      </p:sp>
    </p:spTree>
    <p:extLst>
      <p:ext uri="{BB962C8B-B14F-4D97-AF65-F5344CB8AC3E}">
        <p14:creationId xmlns:p14="http://schemas.microsoft.com/office/powerpoint/2010/main" val="18618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62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5DB40F-89EB-F941-B7EF-87E4543B5895}"/>
              </a:ext>
            </a:extLst>
          </p:cNvPr>
          <p:cNvGrpSpPr/>
          <p:nvPr/>
        </p:nvGrpSpPr>
        <p:grpSpPr>
          <a:xfrm>
            <a:off x="8423390" y="1081370"/>
            <a:ext cx="3138406" cy="2421375"/>
            <a:chOff x="4584606" y="3135106"/>
            <a:chExt cx="3380468" cy="2570522"/>
          </a:xfrm>
        </p:grpSpPr>
        <p:pic>
          <p:nvPicPr>
            <p:cNvPr id="5" name="Picture 4" descr="A picture containing necklace, clock, hanging, different&#10;&#10;Description automatically generated">
              <a:extLst>
                <a:ext uri="{FF2B5EF4-FFF2-40B4-BE49-F238E27FC236}">
                  <a16:creationId xmlns:a16="http://schemas.microsoft.com/office/drawing/2014/main" id="{7636FE46-58A5-4A48-8B76-31E706181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84"/>
            <a:stretch/>
          </p:blipFill>
          <p:spPr>
            <a:xfrm>
              <a:off x="5188420" y="3135106"/>
              <a:ext cx="2776654" cy="257052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DE006C-75B8-8D4D-B0EB-A207137E2E7A}"/>
                </a:ext>
              </a:extLst>
            </p:cNvPr>
            <p:cNvSpPr/>
            <p:nvPr/>
          </p:nvSpPr>
          <p:spPr>
            <a:xfrm>
              <a:off x="4584606" y="4487516"/>
              <a:ext cx="506603" cy="4569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glow rad="25400">
                <a:schemeClr val="accent1"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A54EE1-EA17-B941-A62A-B5132DD97152}"/>
                </a:ext>
              </a:extLst>
            </p:cNvPr>
            <p:cNvSpPr/>
            <p:nvPr/>
          </p:nvSpPr>
          <p:spPr>
            <a:xfrm>
              <a:off x="4647681" y="4500500"/>
              <a:ext cx="464245" cy="39208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it-IT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953B17F2-B3F0-784D-858B-FBA23859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7" y="330297"/>
            <a:ext cx="82296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Comparison with prime implicants methods</a:t>
            </a:r>
          </a:p>
        </p:txBody>
      </p:sp>
      <p:sp>
        <p:nvSpPr>
          <p:cNvPr id="38" name="Arrow: Right 50">
            <a:extLst>
              <a:ext uri="{FF2B5EF4-FFF2-40B4-BE49-F238E27FC236}">
                <a16:creationId xmlns:a16="http://schemas.microsoft.com/office/drawing/2014/main" id="{DEBEA68C-C138-4CBE-9A07-BBAEFC1FD01C}"/>
              </a:ext>
            </a:extLst>
          </p:cNvPr>
          <p:cNvSpPr/>
          <p:nvPr/>
        </p:nvSpPr>
        <p:spPr>
          <a:xfrm>
            <a:off x="3917654" y="2492091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D1BC0D4-9F72-484B-AA1C-E54D61EFB4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557" y="1456763"/>
            <a:ext cx="2748775" cy="2260392"/>
          </a:xfrm>
          <a:prstGeom prst="rect">
            <a:avLst/>
          </a:prstGeom>
        </p:spPr>
      </p:pic>
      <p:sp>
        <p:nvSpPr>
          <p:cNvPr id="3" name="Arrow: Right 50">
            <a:extLst>
              <a:ext uri="{FF2B5EF4-FFF2-40B4-BE49-F238E27FC236}">
                <a16:creationId xmlns:a16="http://schemas.microsoft.com/office/drawing/2014/main" id="{510A035C-F8D1-4E8F-980C-9ADF3B35FD19}"/>
              </a:ext>
            </a:extLst>
          </p:cNvPr>
          <p:cNvSpPr/>
          <p:nvPr/>
        </p:nvSpPr>
        <p:spPr>
          <a:xfrm>
            <a:off x="7649842" y="1950673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Arrow: Right 50">
            <a:extLst>
              <a:ext uri="{FF2B5EF4-FFF2-40B4-BE49-F238E27FC236}">
                <a16:creationId xmlns:a16="http://schemas.microsoft.com/office/drawing/2014/main" id="{7E32F969-199F-4CE8-B3F9-C7F032008C53}"/>
              </a:ext>
            </a:extLst>
          </p:cNvPr>
          <p:cNvSpPr/>
          <p:nvPr/>
        </p:nvSpPr>
        <p:spPr>
          <a:xfrm rot="1700344">
            <a:off x="3917653" y="3965859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9650CC-9825-49B9-9BBD-24C6ACB0CAA9}"/>
                  </a:ext>
                </a:extLst>
              </p:cNvPr>
              <p:cNvSpPr txBox="1"/>
              <p:nvPr/>
            </p:nvSpPr>
            <p:spPr>
              <a:xfrm>
                <a:off x="1400086" y="4380669"/>
                <a:ext cx="27722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b="1" dirty="0"/>
                  <a:t>Prime Implicants</a:t>
                </a:r>
              </a:p>
              <a:p>
                <a:pPr algn="r"/>
                <a:r>
                  <a:rPr lang="en-GB" sz="1400" dirty="0"/>
                  <a:t>(subset minimal set of the inputs such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GB" sz="1400" dirty="0"/>
                  <a:t> does not change)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9650CC-9825-49B9-9BBD-24C6ACB0C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86" y="4380669"/>
                <a:ext cx="2772269" cy="738664"/>
              </a:xfrm>
              <a:prstGeom prst="rect">
                <a:avLst/>
              </a:prstGeom>
              <a:blipFill>
                <a:blip r:embed="rId5"/>
                <a:stretch>
                  <a:fillRect t="-1653" r="-2643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row: Right 50">
            <a:extLst>
              <a:ext uri="{FF2B5EF4-FFF2-40B4-BE49-F238E27FC236}">
                <a16:creationId xmlns:a16="http://schemas.microsoft.com/office/drawing/2014/main" id="{E6543245-3B45-43E6-9AD1-B7283D20598B}"/>
              </a:ext>
            </a:extLst>
          </p:cNvPr>
          <p:cNvSpPr/>
          <p:nvPr/>
        </p:nvSpPr>
        <p:spPr>
          <a:xfrm>
            <a:off x="7761305" y="4317822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E8D2E0-09C2-4F6B-B6ED-760888D2F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646" y="3528346"/>
            <a:ext cx="3186470" cy="24090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CE5D067-E27E-4175-B379-DEEB7763C029}"/>
              </a:ext>
            </a:extLst>
          </p:cNvPr>
          <p:cNvGrpSpPr/>
          <p:nvPr/>
        </p:nvGrpSpPr>
        <p:grpSpPr>
          <a:xfrm>
            <a:off x="-14292" y="1502671"/>
            <a:ext cx="4061252" cy="2436784"/>
            <a:chOff x="222413" y="2234568"/>
            <a:chExt cx="4061252" cy="243678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92E076B-A27B-4F67-BC68-DBABFDAB779C}"/>
                </a:ext>
              </a:extLst>
            </p:cNvPr>
            <p:cNvGrpSpPr/>
            <p:nvPr/>
          </p:nvGrpSpPr>
          <p:grpSpPr>
            <a:xfrm>
              <a:off x="866905" y="2281126"/>
              <a:ext cx="2772269" cy="2152425"/>
              <a:chOff x="926834" y="1422297"/>
              <a:chExt cx="3696359" cy="2869900"/>
            </a:xfrm>
          </p:grpSpPr>
          <p:pic>
            <p:nvPicPr>
              <p:cNvPr id="27" name="Picture 26" descr="A picture containing necklace, clock, hanging, different&#10;&#10;Description automatically generated">
                <a:extLst>
                  <a:ext uri="{FF2B5EF4-FFF2-40B4-BE49-F238E27FC236}">
                    <a16:creationId xmlns:a16="http://schemas.microsoft.com/office/drawing/2014/main" id="{480E90D2-94BF-412B-9435-C56094A48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6834" y="1422297"/>
                <a:ext cx="3696359" cy="2869900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70CA75-2625-4B14-A737-9402E4AFD0A0}"/>
                  </a:ext>
                </a:extLst>
              </p:cNvPr>
              <p:cNvSpPr/>
              <p:nvPr/>
            </p:nvSpPr>
            <p:spPr>
              <a:xfrm>
                <a:off x="926835" y="1422297"/>
                <a:ext cx="602166" cy="535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BF586D-5D11-4EEA-9595-9BC66BA3D4C0}"/>
                    </a:ext>
                  </a:extLst>
                </p:cNvPr>
                <p:cNvSpPr txBox="1"/>
                <p:nvPr/>
              </p:nvSpPr>
              <p:spPr>
                <a:xfrm>
                  <a:off x="222413" y="3966211"/>
                  <a:ext cx="1288982" cy="30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𝑖𝑛𝑑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2BB436-29AC-4D47-85DC-73523F3FC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13" y="3966211"/>
                  <a:ext cx="1288982" cy="3097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E3AB645-B84F-4ECB-A7BC-0952DE1D4A4B}"/>
                    </a:ext>
                  </a:extLst>
                </p:cNvPr>
                <p:cNvSpPr txBox="1"/>
                <p:nvPr/>
              </p:nvSpPr>
              <p:spPr>
                <a:xfrm>
                  <a:off x="281856" y="2234568"/>
                  <a:ext cx="1288982" cy="517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𝑝𝑙𝑎𝑦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𝑢𝑡𝑠𝑖𝑑𝑒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0999E-9E15-2547-8BE6-48DE58E3C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56" y="2234568"/>
                  <a:ext cx="1288982" cy="51751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508C53A-35E5-40A4-A733-7CE5EBD75711}"/>
                    </a:ext>
                  </a:extLst>
                </p:cNvPr>
                <p:cNvSpPr txBox="1"/>
                <p:nvPr/>
              </p:nvSpPr>
              <p:spPr>
                <a:xfrm>
                  <a:off x="2468258" y="2682570"/>
                  <a:ext cx="1288982" cy="30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𝑎𝑖𝑛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08BE59-C955-6647-9BEE-07FB4AEAF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8258" y="2682570"/>
                  <a:ext cx="1288982" cy="3084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D42521B-252E-41AB-95E7-2E4A048C6BBE}"/>
                    </a:ext>
                  </a:extLst>
                </p:cNvPr>
                <p:cNvSpPr txBox="1"/>
                <p:nvPr/>
              </p:nvSpPr>
              <p:spPr>
                <a:xfrm>
                  <a:off x="2994683" y="4030588"/>
                  <a:ext cx="1288982" cy="34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𝑟𝑒𝑠𝑠𝑢𝑟𝑒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077819-9AA2-D840-BBDB-F7042FA80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683" y="4030588"/>
                  <a:ext cx="1288982" cy="34477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9E35E38-D401-4CD8-A110-146CDC6E96E6}"/>
                    </a:ext>
                  </a:extLst>
                </p:cNvPr>
                <p:cNvSpPr txBox="1"/>
                <p:nvPr/>
              </p:nvSpPr>
              <p:spPr>
                <a:xfrm>
                  <a:off x="2032451" y="4361587"/>
                  <a:ext cx="1288982" cy="309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𝑢𝑚𝑖𝑑𝑖𝑡𝑦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46D2477-B650-6844-BEA5-92E2E39A2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451" y="4361587"/>
                  <a:ext cx="1288982" cy="309765"/>
                </a:xfrm>
                <a:prstGeom prst="rect">
                  <a:avLst/>
                </a:prstGeom>
                <a:blipFill>
                  <a:blip r:embed="rId12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D26901D-57FC-43B2-85C8-E3715385D4B2}"/>
                    </a:ext>
                  </a:extLst>
                </p:cNvPr>
                <p:cNvSpPr txBox="1"/>
                <p:nvPr/>
              </p:nvSpPr>
              <p:spPr>
                <a:xfrm>
                  <a:off x="866904" y="4359298"/>
                  <a:ext cx="1288982" cy="309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𝑒𝑚𝑝𝑒𝑟𝑎𝑡𝑢𝑟𝑒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0AEAB7-1C92-F942-B19F-DAD0CD6CA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04" y="4359298"/>
                  <a:ext cx="1288982" cy="3097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5C4CA8-3055-40A9-A1A5-1B5666EB425F}"/>
                  </a:ext>
                </a:extLst>
              </p:cNvPr>
              <p:cNvSpPr txBox="1"/>
              <p:nvPr/>
            </p:nvSpPr>
            <p:spPr>
              <a:xfrm>
                <a:off x="8658553" y="4215190"/>
                <a:ext cx="3022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5C4CA8-3055-40A9-A1A5-1B5666EB4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553" y="4215190"/>
                <a:ext cx="3022600" cy="369332"/>
              </a:xfrm>
              <a:prstGeom prst="rect">
                <a:avLst/>
              </a:prstGeom>
              <a:blipFill>
                <a:blip r:embed="rId1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23DD529-BB7E-418D-9EB6-A9CC37AE6BF3}"/>
              </a:ext>
            </a:extLst>
          </p:cNvPr>
          <p:cNvSpPr txBox="1"/>
          <p:nvPr/>
        </p:nvSpPr>
        <p:spPr>
          <a:xfrm>
            <a:off x="8562886" y="4819673"/>
            <a:ext cx="2772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The number of prime implicants can be very high, it is useful for debugging but can be cognitively demanding for final users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DC7E5-18FD-4559-8086-B38996F6C343}"/>
              </a:ext>
            </a:extLst>
          </p:cNvPr>
          <p:cNvSpPr txBox="1"/>
          <p:nvPr/>
        </p:nvSpPr>
        <p:spPr>
          <a:xfrm>
            <a:off x="2139497" y="2173588"/>
            <a:ext cx="226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CFX</a:t>
            </a:r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854D1-FB98-4ED9-83BD-22A0C8598509}"/>
              </a:ext>
            </a:extLst>
          </p:cNvPr>
          <p:cNvSpPr txBox="1"/>
          <p:nvPr/>
        </p:nvSpPr>
        <p:spPr>
          <a:xfrm>
            <a:off x="549071" y="6170034"/>
            <a:ext cx="11050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*PIX &amp; MCX </a:t>
            </a:r>
            <a:r>
              <a:rPr lang="en-GB" sz="1400" i="1" dirty="0">
                <a:solidFill>
                  <a:srgbClr val="7598B3"/>
                </a:solidFill>
              </a:rPr>
              <a:t>A symbolic approach to explaining Bayesian network classifiers, Shih, A., Choi, A., &amp; </a:t>
            </a:r>
            <a:r>
              <a:rPr lang="en-GB" sz="1400" i="1" dirty="0" err="1">
                <a:solidFill>
                  <a:srgbClr val="7598B3"/>
                </a:solidFill>
              </a:rPr>
              <a:t>Darwiche</a:t>
            </a:r>
            <a:r>
              <a:rPr lang="en-GB" sz="1400" i="1" dirty="0">
                <a:solidFill>
                  <a:srgbClr val="7598B3"/>
                </a:solidFill>
              </a:rPr>
              <a:t>, A. (2018). IJCAI, 2018, 5103–5111.</a:t>
            </a:r>
          </a:p>
        </p:txBody>
      </p:sp>
    </p:spTree>
    <p:extLst>
      <p:ext uri="{BB962C8B-B14F-4D97-AF65-F5344CB8AC3E}">
        <p14:creationId xmlns:p14="http://schemas.microsoft.com/office/powerpoint/2010/main" val="390874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62" grpId="0" animBg="1"/>
      <p:bldP spid="4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4F75A352-3F7C-46C3-859A-46A1DA74D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450"/>
          <a:stretch/>
        </p:blipFill>
        <p:spPr>
          <a:xfrm>
            <a:off x="617913" y="1005841"/>
            <a:ext cx="7042727" cy="181528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3C907FC-7B1F-41FC-84A6-725D837BB814}"/>
              </a:ext>
            </a:extLst>
          </p:cNvPr>
          <p:cNvSpPr txBox="1"/>
          <p:nvPr/>
        </p:nvSpPr>
        <p:spPr>
          <a:xfrm>
            <a:off x="3251200" y="3983049"/>
            <a:ext cx="292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CFX = Counter-factual </a:t>
            </a:r>
            <a:r>
              <a:rPr lang="en-US" sz="1600" dirty="0" err="1"/>
              <a:t>eXplanation</a:t>
            </a:r>
            <a:r>
              <a:rPr lang="en-US" sz="1600" dirty="0"/>
              <a:t> (ours)</a:t>
            </a:r>
            <a:endParaRPr lang="it-IT" sz="16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8DC3FC6-CE3D-45BB-B8D9-67789DCAAFF4}"/>
              </a:ext>
            </a:extLst>
          </p:cNvPr>
          <p:cNvSpPr/>
          <p:nvPr/>
        </p:nvSpPr>
        <p:spPr>
          <a:xfrm>
            <a:off x="1016093" y="3993935"/>
            <a:ext cx="2380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PIX = Prime Implicant </a:t>
            </a:r>
            <a:r>
              <a:rPr lang="en-US" sz="1600" dirty="0" err="1"/>
              <a:t>eXplanation</a:t>
            </a:r>
            <a:r>
              <a:rPr lang="en-US" sz="1600" dirty="0"/>
              <a:t> *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80FD146A-E373-4024-A77A-DCE9876CF3B8}"/>
              </a:ext>
            </a:extLst>
          </p:cNvPr>
          <p:cNvSpPr/>
          <p:nvPr/>
        </p:nvSpPr>
        <p:spPr>
          <a:xfrm>
            <a:off x="7969623" y="704851"/>
            <a:ext cx="4155702" cy="12401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PIX are not unique</a:t>
            </a:r>
          </a:p>
          <a:p>
            <a:r>
              <a:rPr lang="en-US" sz="1600" dirty="0">
                <a:solidFill>
                  <a:schemeClr val="tx1"/>
                </a:solidFill>
              </a:rPr>
              <a:t>For 435 samples 135,478 prime implicants are generate (311 prime implicants per sample on average)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BE59BE62-2B19-4CFA-9A80-5BCAAF570BA7}"/>
              </a:ext>
            </a:extLst>
          </p:cNvPr>
          <p:cNvCxnSpPr>
            <a:cxnSpLocks/>
            <a:stCxn id="95" idx="3"/>
            <a:endCxn id="89" idx="1"/>
          </p:cNvCxnSpPr>
          <p:nvPr/>
        </p:nvCxnSpPr>
        <p:spPr>
          <a:xfrm flipV="1">
            <a:off x="7518400" y="1324901"/>
            <a:ext cx="451223" cy="7979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647F0AC-66E6-41CC-8763-1D1CCC22BAD3}"/>
              </a:ext>
            </a:extLst>
          </p:cNvPr>
          <p:cNvSpPr/>
          <p:nvPr/>
        </p:nvSpPr>
        <p:spPr>
          <a:xfrm>
            <a:off x="3589951" y="1989668"/>
            <a:ext cx="3928449" cy="26633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9636AE75-E7A8-4BB4-883F-ECE1559E86A7}"/>
              </a:ext>
            </a:extLst>
          </p:cNvPr>
          <p:cNvSpPr/>
          <p:nvPr/>
        </p:nvSpPr>
        <p:spPr>
          <a:xfrm>
            <a:off x="3579674" y="2282488"/>
            <a:ext cx="3735528" cy="25288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9B5EEE6-3D2E-42A8-8971-286EEE9C9748}"/>
              </a:ext>
            </a:extLst>
          </p:cNvPr>
          <p:cNvSpPr/>
          <p:nvPr/>
        </p:nvSpPr>
        <p:spPr>
          <a:xfrm>
            <a:off x="8829988" y="2191396"/>
            <a:ext cx="2523811" cy="4324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CFX are unique per sample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AF8A7EA4-E5F8-4EAD-B892-40FB91FA90E0}"/>
              </a:ext>
            </a:extLst>
          </p:cNvPr>
          <p:cNvCxnSpPr>
            <a:cxnSpLocks/>
            <a:stCxn id="99" idx="3"/>
            <a:endCxn id="102" idx="1"/>
          </p:cNvCxnSpPr>
          <p:nvPr/>
        </p:nvCxnSpPr>
        <p:spPr>
          <a:xfrm flipV="1">
            <a:off x="7315202" y="2407636"/>
            <a:ext cx="1514786" cy="1294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BC923A7-1844-4370-B7A6-A1F95BE3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latin typeface="+mj-lt"/>
              </a:rPr>
              <a:t>Experiments – Explanation length and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C0605F-9DD1-437E-A116-B60965747634}"/>
              </a:ext>
            </a:extLst>
          </p:cNvPr>
          <p:cNvSpPr txBox="1"/>
          <p:nvPr/>
        </p:nvSpPr>
        <p:spPr>
          <a:xfrm>
            <a:off x="582415" y="5852160"/>
            <a:ext cx="10214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*PIX &amp; MCX </a:t>
            </a:r>
            <a:r>
              <a:rPr lang="en-GB" sz="1400" i="1" dirty="0">
                <a:solidFill>
                  <a:srgbClr val="7598B3"/>
                </a:solidFill>
              </a:rPr>
              <a:t>A symbolic approach to explaining Bayesian network classifiers, Shih, A., Choi, A., &amp; </a:t>
            </a:r>
            <a:r>
              <a:rPr lang="en-GB" sz="1400" i="1" dirty="0" err="1">
                <a:solidFill>
                  <a:srgbClr val="7598B3"/>
                </a:solidFill>
              </a:rPr>
              <a:t>Darwiche</a:t>
            </a:r>
            <a:r>
              <a:rPr lang="en-GB" sz="1400" i="1" dirty="0">
                <a:solidFill>
                  <a:srgbClr val="7598B3"/>
                </a:solidFill>
              </a:rPr>
              <a:t>, A. (2018). IJCAI International Joint Conference on Artificial Intelligence, 2018, 5103–5111.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AFEFEE-824A-4409-B4CE-F0F3DFC2CB67}"/>
              </a:ext>
            </a:extLst>
          </p:cNvPr>
          <p:cNvSpPr/>
          <p:nvPr/>
        </p:nvSpPr>
        <p:spPr>
          <a:xfrm>
            <a:off x="2114550" y="1735960"/>
            <a:ext cx="5334000" cy="208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7A930-545D-4F83-A932-720774923C39}"/>
              </a:ext>
            </a:extLst>
          </p:cNvPr>
          <p:cNvSpPr/>
          <p:nvPr/>
        </p:nvSpPr>
        <p:spPr>
          <a:xfrm>
            <a:off x="2044700" y="2554388"/>
            <a:ext cx="5334000" cy="2776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8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5" grpId="0" animBg="1"/>
      <p:bldP spid="99" grpId="0" animBg="1"/>
      <p:bldP spid="1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444F-01F6-4627-A635-5C89205F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Discussion / Future Work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B096A-460C-461C-BF1C-B0448EFF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450182"/>
            <a:ext cx="4337052" cy="804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2F138-625E-4E82-A08B-069A1AF66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226" y="1514886"/>
            <a:ext cx="2876552" cy="72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7D742-E9A2-4E92-B1D1-4FBC02575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3426" y="1514886"/>
            <a:ext cx="3625852" cy="716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B61FA-F7EE-4506-BB91-11B456263ED8}"/>
              </a:ext>
            </a:extLst>
          </p:cNvPr>
          <p:cNvSpPr txBox="1"/>
          <p:nvPr/>
        </p:nvSpPr>
        <p:spPr>
          <a:xfrm>
            <a:off x="609600" y="1040885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Metrics to evaluate counterfactuals proposed in the literature*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9C00D-5015-44C5-91E5-11C8C2F5F55E}"/>
              </a:ext>
            </a:extLst>
          </p:cNvPr>
          <p:cNvSpPr txBox="1"/>
          <p:nvPr/>
        </p:nvSpPr>
        <p:spPr>
          <a:xfrm>
            <a:off x="609600" y="6043712"/>
            <a:ext cx="9842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*DICE </a:t>
            </a:r>
            <a:r>
              <a:rPr lang="en-GB" sz="1600" i="1" dirty="0">
                <a:solidFill>
                  <a:srgbClr val="7598B3"/>
                </a:solidFill>
              </a:rPr>
              <a:t>Explaining Machine Learning Classifiers through Diverse Counterfactual Explanations, </a:t>
            </a:r>
            <a:r>
              <a:rPr lang="en-GB" sz="1600" dirty="0" err="1">
                <a:solidFill>
                  <a:srgbClr val="7598B3"/>
                </a:solidFill>
              </a:rPr>
              <a:t>Mothilal</a:t>
            </a:r>
            <a:r>
              <a:rPr lang="en-GB" sz="1600" dirty="0">
                <a:solidFill>
                  <a:srgbClr val="7598B3"/>
                </a:solidFill>
              </a:rPr>
              <a:t> et al, FAT*20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8F841B-7855-48C1-9E4E-E358B2CE9B75}"/>
              </a:ext>
            </a:extLst>
          </p:cNvPr>
          <p:cNvCxnSpPr/>
          <p:nvPr/>
        </p:nvCxnSpPr>
        <p:spPr>
          <a:xfrm>
            <a:off x="1396721" y="3902440"/>
            <a:ext cx="16680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DDADA0-AE12-46A4-A50F-4BD409946FF2}"/>
              </a:ext>
            </a:extLst>
          </p:cNvPr>
          <p:cNvSpPr txBox="1"/>
          <p:nvPr/>
        </p:nvSpPr>
        <p:spPr>
          <a:xfrm>
            <a:off x="1813729" y="3360389"/>
            <a:ext cx="83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!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582282-BCDF-4EB7-8BD0-7C639755622F}"/>
              </a:ext>
            </a:extLst>
          </p:cNvPr>
          <p:cNvCxnSpPr/>
          <p:nvPr/>
        </p:nvCxnSpPr>
        <p:spPr>
          <a:xfrm>
            <a:off x="4578700" y="3902440"/>
            <a:ext cx="16680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F8B590-BFBA-497F-AAAB-221D0352C8C1}"/>
              </a:ext>
            </a:extLst>
          </p:cNvPr>
          <p:cNvSpPr txBox="1"/>
          <p:nvPr/>
        </p:nvSpPr>
        <p:spPr>
          <a:xfrm>
            <a:off x="4995708" y="3360389"/>
            <a:ext cx="83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*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E0DE8559-ED3E-4E30-AC42-E57C27B179B8}"/>
              </a:ext>
            </a:extLst>
          </p:cNvPr>
          <p:cNvSpPr/>
          <p:nvPr/>
        </p:nvSpPr>
        <p:spPr>
          <a:xfrm rot="16200000">
            <a:off x="2147850" y="3209078"/>
            <a:ext cx="165768" cy="24668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DAA857E4-C7DD-442D-B3A7-5EA32DC1CDCA}"/>
              </a:ext>
            </a:extLst>
          </p:cNvPr>
          <p:cNvSpPr/>
          <p:nvPr/>
        </p:nvSpPr>
        <p:spPr>
          <a:xfrm rot="16200000">
            <a:off x="5329830" y="3209079"/>
            <a:ext cx="165768" cy="24668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501248-155D-4B5E-9762-0588B1536FF4}"/>
              </a:ext>
            </a:extLst>
          </p:cNvPr>
          <p:cNvSpPr txBox="1"/>
          <p:nvPr/>
        </p:nvSpPr>
        <p:spPr>
          <a:xfrm>
            <a:off x="846573" y="4729850"/>
            <a:ext cx="2768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If</a:t>
            </a:r>
            <a:r>
              <a:rPr lang="it-IT" sz="1600" dirty="0"/>
              <a:t> </a:t>
            </a:r>
            <a:r>
              <a:rPr lang="it-IT" sz="1600" dirty="0" err="1"/>
              <a:t>there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critical</a:t>
            </a:r>
            <a:r>
              <a:rPr lang="it-IT" sz="1600" dirty="0"/>
              <a:t> </a:t>
            </a:r>
            <a:r>
              <a:rPr lang="it-IT" sz="1600" dirty="0" err="1"/>
              <a:t>influence</a:t>
            </a:r>
            <a:r>
              <a:rPr lang="it-IT" sz="1600" dirty="0"/>
              <a:t> a </a:t>
            </a:r>
            <a:r>
              <a:rPr lang="it-IT" sz="1600" dirty="0" err="1"/>
              <a:t>classification</a:t>
            </a:r>
            <a:r>
              <a:rPr lang="it-IT" sz="1600" dirty="0"/>
              <a:t> </a:t>
            </a:r>
            <a:r>
              <a:rPr lang="it-IT" sz="1600" dirty="0" err="1"/>
              <a:t>change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1 </a:t>
            </a:r>
            <a:r>
              <a:rPr lang="it-IT" sz="1600" dirty="0" err="1"/>
              <a:t>change</a:t>
            </a:r>
            <a:r>
              <a:rPr lang="it-IT" sz="1600" dirty="0"/>
              <a:t> </a:t>
            </a:r>
            <a:r>
              <a:rPr lang="it-IT" sz="1600" dirty="0" err="1"/>
              <a:t>away</a:t>
            </a:r>
            <a:endParaRPr lang="it-IT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B2D27E-B45A-42C8-AE37-B915301D9766}"/>
              </a:ext>
            </a:extLst>
          </p:cNvPr>
          <p:cNvSpPr txBox="1"/>
          <p:nvPr/>
        </p:nvSpPr>
        <p:spPr>
          <a:xfrm>
            <a:off x="3810838" y="4743529"/>
            <a:ext cx="320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If</a:t>
            </a:r>
            <a:r>
              <a:rPr lang="it-IT" sz="1600" dirty="0"/>
              <a:t> </a:t>
            </a:r>
            <a:r>
              <a:rPr lang="it-IT" sz="1600" dirty="0" err="1"/>
              <a:t>there</a:t>
            </a:r>
            <a:r>
              <a:rPr lang="it-IT" sz="1600" dirty="0"/>
              <a:t> are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/>
              <a:t>potential</a:t>
            </a:r>
            <a:r>
              <a:rPr lang="it-IT" sz="1600" dirty="0"/>
              <a:t> </a:t>
            </a:r>
            <a:r>
              <a:rPr lang="it-IT" sz="1600" dirty="0" err="1"/>
              <a:t>influences</a:t>
            </a:r>
            <a:r>
              <a:rPr lang="it-IT" sz="1600" dirty="0"/>
              <a:t> a </a:t>
            </a:r>
            <a:r>
              <a:rPr lang="it-IT" sz="1600" dirty="0" err="1"/>
              <a:t>classification</a:t>
            </a:r>
            <a:r>
              <a:rPr lang="it-IT" sz="1600" dirty="0"/>
              <a:t> </a:t>
            </a:r>
            <a:r>
              <a:rPr lang="it-IT" sz="1600" dirty="0" err="1"/>
              <a:t>change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2 or more </a:t>
            </a:r>
            <a:r>
              <a:rPr lang="it-IT" sz="1600" dirty="0" err="1"/>
              <a:t>changes</a:t>
            </a:r>
            <a:r>
              <a:rPr lang="it-IT" sz="1600" dirty="0"/>
              <a:t> </a:t>
            </a:r>
            <a:r>
              <a:rPr lang="it-IT" sz="1600" dirty="0" err="1"/>
              <a:t>away</a:t>
            </a:r>
            <a:endParaRPr lang="it-IT" sz="16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EF34CD0-4225-4C65-873A-B89A1E499937}"/>
              </a:ext>
            </a:extLst>
          </p:cNvPr>
          <p:cNvSpPr/>
          <p:nvPr/>
        </p:nvSpPr>
        <p:spPr>
          <a:xfrm>
            <a:off x="5999009" y="5012131"/>
            <a:ext cx="964641" cy="29875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003133-1378-48DA-B035-1BD3EC1214AB}"/>
              </a:ext>
            </a:extLst>
          </p:cNvPr>
          <p:cNvSpPr txBox="1"/>
          <p:nvPr/>
        </p:nvSpPr>
        <p:spPr>
          <a:xfrm>
            <a:off x="628652" y="2933255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fine grained counterfactual relations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85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DD581D-F90E-40FE-8144-CF03542FF207}"/>
              </a:ext>
            </a:extLst>
          </p:cNvPr>
          <p:cNvSpPr txBox="1"/>
          <p:nvPr/>
        </p:nvSpPr>
        <p:spPr>
          <a:xfrm>
            <a:off x="3317413" y="1816611"/>
            <a:ext cx="542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Thanks for your attention! :)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Questions?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F1A7371-E370-40A8-909B-CBB39ED3F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528" y="3834022"/>
            <a:ext cx="10469880" cy="1470025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>Relation-based Counterfactual Explanations for Bayesian Network Classifiers</a:t>
            </a:r>
            <a:br>
              <a:rPr lang="en-GB" dirty="0"/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E. Albini, A. Rago, P. Baroni and F. Toni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-apple-system"/>
              </a:rPr>
              <a:t>IJCAI 2020 (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Proc. of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-apple-system"/>
              </a:rPr>
              <a:t>29th International Joint Conference on Artificial Intelligence)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7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47F7A-38F9-4087-B59A-46A574F2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167" y="993591"/>
            <a:ext cx="8457159" cy="514180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97DF0AE8-EEE4-4CF1-8213-EBFE1D28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3156284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High-level diagram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27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15D0D6-B48F-4978-B306-39F4BB262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811" y="3202304"/>
            <a:ext cx="4571825" cy="265043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3A05F2-98C9-45EC-A819-07D04C0D8777}"/>
              </a:ext>
            </a:extLst>
          </p:cNvPr>
          <p:cNvSpPr/>
          <p:nvPr/>
        </p:nvSpPr>
        <p:spPr>
          <a:xfrm>
            <a:off x="6452764" y="4210711"/>
            <a:ext cx="4572305" cy="1507564"/>
          </a:xfrm>
          <a:prstGeom prst="roundRect">
            <a:avLst/>
          </a:prstGeom>
          <a:noFill/>
          <a:ln w="38100">
            <a:solidFill>
              <a:srgbClr val="4472C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71D17-A525-4EC3-9AB6-49FB1561929C}"/>
              </a:ext>
            </a:extLst>
          </p:cNvPr>
          <p:cNvSpPr txBox="1"/>
          <p:nvPr/>
        </p:nvSpPr>
        <p:spPr>
          <a:xfrm>
            <a:off x="7409395" y="5839842"/>
            <a:ext cx="275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472C4"/>
                </a:solidFill>
              </a:rPr>
              <a:t>observations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5741039-9AF8-46C8-95E3-1338CD4DD8E9}"/>
              </a:ext>
            </a:extLst>
          </p:cNvPr>
          <p:cNvSpPr/>
          <p:nvPr/>
        </p:nvSpPr>
        <p:spPr>
          <a:xfrm>
            <a:off x="7832790" y="3107384"/>
            <a:ext cx="1905646" cy="948515"/>
          </a:xfrm>
          <a:prstGeom prst="roundRect">
            <a:avLst/>
          </a:prstGeom>
          <a:noFill/>
          <a:ln w="38100">
            <a:solidFill>
              <a:srgbClr val="ED7D3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F14D9E-86CB-4C79-89BB-F9A28FB127B8}"/>
              </a:ext>
            </a:extLst>
          </p:cNvPr>
          <p:cNvSpPr txBox="1"/>
          <p:nvPr/>
        </p:nvSpPr>
        <p:spPr>
          <a:xfrm>
            <a:off x="7394075" y="2465708"/>
            <a:ext cx="275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7D31"/>
                </a:solidFill>
              </a:rPr>
              <a:t>classification</a:t>
            </a: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62B8FD34-2B99-41E3-89AA-90CA5CAA47D3}"/>
              </a:ext>
            </a:extLst>
          </p:cNvPr>
          <p:cNvSpPr/>
          <p:nvPr/>
        </p:nvSpPr>
        <p:spPr>
          <a:xfrm rot="10800000" flipH="1">
            <a:off x="3086520" y="4984010"/>
            <a:ext cx="1589858" cy="488073"/>
          </a:xfrm>
          <a:prstGeom prst="bentArrow">
            <a:avLst>
              <a:gd name="adj1" fmla="val 25000"/>
              <a:gd name="adj2" fmla="val 25903"/>
              <a:gd name="adj3" fmla="val 2500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CF7F44-B455-4B2F-AD3B-208C4B0C91CA}"/>
              </a:ext>
            </a:extLst>
          </p:cNvPr>
          <p:cNvGrpSpPr/>
          <p:nvPr/>
        </p:nvGrpSpPr>
        <p:grpSpPr>
          <a:xfrm>
            <a:off x="345471" y="1629953"/>
            <a:ext cx="5846013" cy="3201839"/>
            <a:chOff x="-107215" y="704621"/>
            <a:chExt cx="5846013" cy="320183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7774719-94DA-45BC-8DE1-90FC9CB5B95F}"/>
                </a:ext>
              </a:extLst>
            </p:cNvPr>
            <p:cNvGrpSpPr/>
            <p:nvPr/>
          </p:nvGrpSpPr>
          <p:grpSpPr>
            <a:xfrm>
              <a:off x="-107215" y="1046516"/>
              <a:ext cx="5846013" cy="2859944"/>
              <a:chOff x="717055" y="1807806"/>
              <a:chExt cx="5846013" cy="285994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93280F3-55B9-4BAE-BDF3-5968922A39F2}"/>
                  </a:ext>
                </a:extLst>
              </p:cNvPr>
              <p:cNvGrpSpPr/>
              <p:nvPr/>
            </p:nvGrpSpPr>
            <p:grpSpPr>
              <a:xfrm>
                <a:off x="1699609" y="1807806"/>
                <a:ext cx="3903103" cy="2157314"/>
                <a:chOff x="377764" y="2815900"/>
                <a:chExt cx="3903103" cy="2157314"/>
              </a:xfrm>
            </p:grpSpPr>
            <p:pic>
              <p:nvPicPr>
                <p:cNvPr id="6" name="Picture 5" descr="A picture containing clock, necklace&#10;&#10;Description automatically generated">
                  <a:extLst>
                    <a:ext uri="{FF2B5EF4-FFF2-40B4-BE49-F238E27FC236}">
                      <a16:creationId xmlns:a16="http://schemas.microsoft.com/office/drawing/2014/main" id="{458E0028-E011-47AF-870F-B43A37DBED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5692"/>
                <a:stretch/>
              </p:blipFill>
              <p:spPr>
                <a:xfrm>
                  <a:off x="377764" y="2815900"/>
                  <a:ext cx="3903103" cy="2157314"/>
                </a:xfrm>
                <a:prstGeom prst="rect">
                  <a:avLst/>
                </a:prstGeom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65318C7-A851-436B-923D-107FC20A345F}"/>
                    </a:ext>
                  </a:extLst>
                </p:cNvPr>
                <p:cNvSpPr/>
                <p:nvPr/>
              </p:nvSpPr>
              <p:spPr>
                <a:xfrm>
                  <a:off x="398291" y="2852009"/>
                  <a:ext cx="602166" cy="5352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CA6C45B-AB74-499B-A8CE-583A6AE311C8}"/>
                      </a:ext>
                    </a:extLst>
                  </p:cNvPr>
                  <p:cNvSpPr txBox="1"/>
                  <p:nvPr/>
                </p:nvSpPr>
                <p:spPr>
                  <a:xfrm>
                    <a:off x="717055" y="3384412"/>
                    <a:ext cx="1718643" cy="659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𝑜𝑟𝑘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𝑒𝑥𝑝𝑒𝑟𝑖𝑒𝑛𝑐𝑒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CA6C45B-AB74-499B-A8CE-583A6AE311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055" y="3384412"/>
                    <a:ext cx="1718643" cy="65941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48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85F725E-B08E-489A-9387-B6CFE87D04D9}"/>
                      </a:ext>
                    </a:extLst>
                  </p:cNvPr>
                  <p:cNvSpPr txBox="1"/>
                  <p:nvPr/>
                </p:nvSpPr>
                <p:spPr>
                  <a:xfrm>
                    <a:off x="2268831" y="3959799"/>
                    <a:ext cx="1718643" cy="7079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𝑖𝑟𝑠𝑡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𝑎𝑝𝑝𝑙𝑖𝑐𝑎𝑛𝑡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85F725E-B08E-489A-9387-B6CFE87D04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8831" y="3959799"/>
                    <a:ext cx="1718643" cy="70795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89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AC254E-D3FE-4107-9582-B73A43ED3507}"/>
                      </a:ext>
                    </a:extLst>
                  </p:cNvPr>
                  <p:cNvSpPr txBox="1"/>
                  <p:nvPr/>
                </p:nvSpPr>
                <p:spPr>
                  <a:xfrm>
                    <a:off x="3773877" y="3965120"/>
                    <a:ext cx="1718643" cy="6593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𝑝𝑎𝑠𝑠𝑒𝑑</m:t>
                        </m:r>
                      </m:oMath>
                    </a14:m>
                    <a:r>
                      <a:rPr lang="en-US" b="0" dirty="0"/>
                      <a:t> 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𝑥𝑎𝑚</m:t>
                          </m:r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AC254E-D3FE-4107-9582-B73A43ED35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3877" y="3965120"/>
                    <a:ext cx="1718643" cy="6593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F5AE5C8-DC3C-48CD-8DCA-6998562D517B}"/>
                      </a:ext>
                    </a:extLst>
                  </p:cNvPr>
                  <p:cNvSpPr txBox="1"/>
                  <p:nvPr/>
                </p:nvSpPr>
                <p:spPr>
                  <a:xfrm>
                    <a:off x="4844425" y="3338705"/>
                    <a:ext cx="1718643" cy="6594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𝑚𝑒𝑡</m:t>
                          </m:r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bar>
                            <m:ba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𝑃𝐴</m:t>
                          </m:r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F5AE5C8-DC3C-48CD-8DCA-6998562D51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425" y="3338705"/>
                    <a:ext cx="1718643" cy="65941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21DF1F7-A332-45FC-B249-1B9EBDE8B27C}"/>
                  </a:ext>
                </a:extLst>
              </p:cNvPr>
              <p:cNvSpPr/>
              <p:nvPr/>
            </p:nvSpPr>
            <p:spPr>
              <a:xfrm>
                <a:off x="3458104" y="1986393"/>
                <a:ext cx="401445" cy="35859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7F04386-60BC-4FDF-AF21-0F80938C5856}"/>
                    </a:ext>
                  </a:extLst>
                </p:cNvPr>
                <p:cNvSpPr txBox="1"/>
                <p:nvPr/>
              </p:nvSpPr>
              <p:spPr>
                <a:xfrm>
                  <a:off x="2093249" y="704621"/>
                  <a:ext cx="1718643" cy="382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𝑑𝑚𝑖𝑠𝑠𝑖𝑜𝑛</m:t>
                        </m:r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7F04386-60BC-4FDF-AF21-0F80938C58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249" y="704621"/>
                  <a:ext cx="1718643" cy="38234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7306A2-7B09-42CD-B07A-AD05637B6DAE}"/>
              </a:ext>
            </a:extLst>
          </p:cNvPr>
          <p:cNvCxnSpPr>
            <a:cxnSpLocks/>
          </p:cNvCxnSpPr>
          <p:nvPr/>
        </p:nvCxnSpPr>
        <p:spPr>
          <a:xfrm>
            <a:off x="4091066" y="5776972"/>
            <a:ext cx="1442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A626B9F-7854-44F2-A7C5-E3E67FDFB689}"/>
              </a:ext>
            </a:extLst>
          </p:cNvPr>
          <p:cNvSpPr txBox="1"/>
          <p:nvPr/>
        </p:nvSpPr>
        <p:spPr>
          <a:xfrm>
            <a:off x="3982624" y="5859360"/>
            <a:ext cx="161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influences</a:t>
            </a:r>
            <a:endParaRPr lang="it-IT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6CACB9D-0B09-4142-B631-ABDB620C7A66}"/>
              </a:ext>
            </a:extLst>
          </p:cNvPr>
          <p:cNvCxnSpPr>
            <a:cxnSpLocks/>
          </p:cNvCxnSpPr>
          <p:nvPr/>
        </p:nvCxnSpPr>
        <p:spPr>
          <a:xfrm>
            <a:off x="1592261" y="5787532"/>
            <a:ext cx="1442964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9888607-8D09-447F-8185-5F01B0AEB4E7}"/>
              </a:ext>
            </a:extLst>
          </p:cNvPr>
          <p:cNvSpPr txBox="1"/>
          <p:nvPr/>
        </p:nvSpPr>
        <p:spPr>
          <a:xfrm>
            <a:off x="882982" y="5859360"/>
            <a:ext cx="286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conditional</a:t>
            </a:r>
            <a:r>
              <a:rPr lang="it-IT" dirty="0"/>
              <a:t> </a:t>
            </a:r>
            <a:r>
              <a:rPr lang="it-IT" dirty="0" err="1"/>
              <a:t>dependencies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FF83F-3C86-42CE-A219-9EE00C2BAB5E}"/>
              </a:ext>
            </a:extLst>
          </p:cNvPr>
          <p:cNvSpPr txBox="1"/>
          <p:nvPr/>
        </p:nvSpPr>
        <p:spPr>
          <a:xfrm>
            <a:off x="5995942" y="609311"/>
            <a:ext cx="5603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Bayesian</a:t>
            </a:r>
            <a:r>
              <a:rPr lang="it-IT" dirty="0"/>
              <a:t> </a:t>
            </a:r>
            <a:r>
              <a:rPr lang="it-IT" dirty="0" err="1"/>
              <a:t>classifiers</a:t>
            </a:r>
            <a:r>
              <a:rPr lang="it-IT" dirty="0"/>
              <a:t> </a:t>
            </a:r>
            <a:r>
              <a:rPr lang="it-IT" dirty="0" err="1"/>
              <a:t>as</a:t>
            </a:r>
            <a:br>
              <a:rPr lang="it-IT" dirty="0"/>
            </a:br>
            <a:r>
              <a:rPr lang="it-IT" dirty="0"/>
              <a:t>a set of </a:t>
            </a:r>
            <a:r>
              <a:rPr lang="it-IT" b="1" dirty="0" err="1"/>
              <a:t>observation</a:t>
            </a:r>
            <a:r>
              <a:rPr lang="it-IT" dirty="0"/>
              <a:t> and </a:t>
            </a:r>
            <a:r>
              <a:rPr lang="it-IT" b="1" dirty="0" err="1"/>
              <a:t>classification</a:t>
            </a:r>
            <a:r>
              <a:rPr lang="it-IT" dirty="0"/>
              <a:t> </a:t>
            </a:r>
            <a:r>
              <a:rPr lang="it-IT" dirty="0" err="1"/>
              <a:t>variables</a:t>
            </a:r>
            <a:r>
              <a:rPr lang="it-IT" dirty="0"/>
              <a:t>, with </a:t>
            </a:r>
            <a:r>
              <a:rPr lang="it-IT" b="1" dirty="0" err="1"/>
              <a:t>influences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.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8876E70-C958-46B4-9DBB-A3214C06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1139"/>
            <a:ext cx="10972800" cy="572029"/>
          </a:xfrm>
        </p:spPr>
        <p:txBody>
          <a:bodyPr>
            <a:normAutofit/>
          </a:bodyPr>
          <a:lstStyle/>
          <a:p>
            <a:pPr algn="l"/>
            <a:r>
              <a:rPr lang="en-GB" sz="2400" b="0" dirty="0"/>
              <a:t>From</a:t>
            </a:r>
            <a:r>
              <a:rPr lang="en-GB" sz="2400" dirty="0"/>
              <a:t> Naïve Bayesian Classifiers </a:t>
            </a:r>
            <a:r>
              <a:rPr lang="en-GB" sz="2400" b="0" dirty="0"/>
              <a:t>to</a:t>
            </a:r>
            <a:r>
              <a:rPr lang="en-GB" sz="2400" dirty="0"/>
              <a:t> Influences</a:t>
            </a:r>
          </a:p>
        </p:txBody>
      </p:sp>
    </p:spTree>
    <p:extLst>
      <p:ext uri="{BB962C8B-B14F-4D97-AF65-F5344CB8AC3E}">
        <p14:creationId xmlns:p14="http://schemas.microsoft.com/office/powerpoint/2010/main" val="40771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  <p:bldP spid="29" grpId="0" animBg="1"/>
      <p:bldP spid="31" grpId="0"/>
      <p:bldP spid="3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918BF42-08BE-4C56-952D-324C134FA09C}"/>
              </a:ext>
            </a:extLst>
          </p:cNvPr>
          <p:cNvGrpSpPr/>
          <p:nvPr/>
        </p:nvGrpSpPr>
        <p:grpSpPr>
          <a:xfrm>
            <a:off x="1065379" y="1675612"/>
            <a:ext cx="3696359" cy="2869900"/>
            <a:chOff x="926834" y="1422297"/>
            <a:chExt cx="3696359" cy="2869900"/>
          </a:xfrm>
        </p:grpSpPr>
        <p:pic>
          <p:nvPicPr>
            <p:cNvPr id="31" name="Picture 30" descr="A picture containing necklace, clock, hanging, different&#10;&#10;Description automatically generated">
              <a:extLst>
                <a:ext uri="{FF2B5EF4-FFF2-40B4-BE49-F238E27FC236}">
                  <a16:creationId xmlns:a16="http://schemas.microsoft.com/office/drawing/2014/main" id="{1CDCE117-DB7D-4C7E-AC0B-B60CE9A5B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926834" y="1422297"/>
              <a:ext cx="3696359" cy="28699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066B8B-F3C3-4137-BB14-705F4DF44B4C}"/>
                </a:ext>
              </a:extLst>
            </p:cNvPr>
            <p:cNvSpPr/>
            <p:nvPr/>
          </p:nvSpPr>
          <p:spPr>
            <a:xfrm>
              <a:off x="926835" y="1422297"/>
              <a:ext cx="602166" cy="535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362451-4727-420D-A6F8-49C829B23FB8}"/>
                  </a:ext>
                </a:extLst>
              </p:cNvPr>
              <p:cNvSpPr txBox="1"/>
              <p:nvPr/>
            </p:nvSpPr>
            <p:spPr>
              <a:xfrm>
                <a:off x="206057" y="3922392"/>
                <a:ext cx="1718643" cy="38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𝑖𝑛𝑑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362451-4727-420D-A6F8-49C829B23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57" y="3922392"/>
                <a:ext cx="1718643" cy="382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F102E6-1D22-43ED-9FDC-15C9B8D2F4F4}"/>
                  </a:ext>
                </a:extLst>
              </p:cNvPr>
              <p:cNvSpPr txBox="1"/>
              <p:nvPr/>
            </p:nvSpPr>
            <p:spPr>
              <a:xfrm>
                <a:off x="285314" y="1613535"/>
                <a:ext cx="1718643" cy="65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𝑝𝑙𝑎𝑦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𝑢𝑡𝑠𝑖𝑑𝑒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F102E6-1D22-43ED-9FDC-15C9B8D2F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14" y="1613535"/>
                <a:ext cx="1718643" cy="659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0A24A5-4A5B-47CD-9BA5-FCBC94235328}"/>
                  </a:ext>
                </a:extLst>
              </p:cNvPr>
              <p:cNvSpPr txBox="1"/>
              <p:nvPr/>
            </p:nvSpPr>
            <p:spPr>
              <a:xfrm>
                <a:off x="3200517" y="2210871"/>
                <a:ext cx="1718643" cy="38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𝑎𝑖𝑛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0A24A5-4A5B-47CD-9BA5-FCBC94235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517" y="2210871"/>
                <a:ext cx="1718643" cy="382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139FE3-8E95-4952-AA91-B1BB98CC4D54}"/>
                  </a:ext>
                </a:extLst>
              </p:cNvPr>
              <p:cNvSpPr txBox="1"/>
              <p:nvPr/>
            </p:nvSpPr>
            <p:spPr>
              <a:xfrm>
                <a:off x="3902417" y="4008228"/>
                <a:ext cx="1718643" cy="429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𝑟𝑒𝑠𝑠𝑢𝑟𝑒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4139FE3-8E95-4952-AA91-B1BB98CC4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417" y="4008228"/>
                <a:ext cx="1718643" cy="429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6427EF-5926-4B72-AD05-03023397266F}"/>
                  </a:ext>
                </a:extLst>
              </p:cNvPr>
              <p:cNvSpPr txBox="1"/>
              <p:nvPr/>
            </p:nvSpPr>
            <p:spPr>
              <a:xfrm>
                <a:off x="2619440" y="4449559"/>
                <a:ext cx="1718643" cy="38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𝑢𝑚𝑖𝑑𝑖𝑡𝑦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6427EF-5926-4B72-AD05-030233972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440" y="4449559"/>
                <a:ext cx="1718643" cy="382412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829729-153A-4961-A8F5-CE639E0A5385}"/>
                  </a:ext>
                </a:extLst>
              </p:cNvPr>
              <p:cNvSpPr txBox="1"/>
              <p:nvPr/>
            </p:nvSpPr>
            <p:spPr>
              <a:xfrm>
                <a:off x="1065378" y="4446508"/>
                <a:ext cx="1718643" cy="38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𝑒𝑚𝑝𝑒𝑟𝑎𝑡𝑢𝑟𝑒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829729-153A-4961-A8F5-CE639E0A5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78" y="4446508"/>
                <a:ext cx="1718643" cy="382412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1D7FA183-FDA6-43ED-B5B6-4FBC7DB63E05}"/>
              </a:ext>
            </a:extLst>
          </p:cNvPr>
          <p:cNvSpPr/>
          <p:nvPr/>
        </p:nvSpPr>
        <p:spPr>
          <a:xfrm rot="1695956">
            <a:off x="1115033" y="1365762"/>
            <a:ext cx="2424143" cy="3376862"/>
          </a:xfrm>
          <a:prstGeom prst="ellipse">
            <a:avLst/>
          </a:prstGeom>
          <a:solidFill>
            <a:schemeClr val="accent6">
              <a:alpha val="3922"/>
            </a:schemeClr>
          </a:solidFill>
          <a:ln w="28575">
            <a:solidFill>
              <a:srgbClr val="92D05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E46300-93F6-4D35-A06F-CBB52907A169}"/>
              </a:ext>
            </a:extLst>
          </p:cNvPr>
          <p:cNvSpPr txBox="1"/>
          <p:nvPr/>
        </p:nvSpPr>
        <p:spPr>
          <a:xfrm>
            <a:off x="4568394" y="2171244"/>
            <a:ext cx="145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Naïve BC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2C0C8D-0343-47B9-8A7E-EF43E7341869}"/>
              </a:ext>
            </a:extLst>
          </p:cNvPr>
          <p:cNvSpPr txBox="1"/>
          <p:nvPr/>
        </p:nvSpPr>
        <p:spPr>
          <a:xfrm>
            <a:off x="3406747" y="1303959"/>
            <a:ext cx="138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2D050"/>
                </a:solidFill>
              </a:rPr>
              <a:t>Naïve BC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871D17-A525-4EC3-9AB6-49FB1561929C}"/>
              </a:ext>
            </a:extLst>
          </p:cNvPr>
          <p:cNvSpPr txBox="1"/>
          <p:nvPr/>
        </p:nvSpPr>
        <p:spPr>
          <a:xfrm>
            <a:off x="7990485" y="4634892"/>
            <a:ext cx="275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4472C4"/>
                </a:solidFill>
              </a:rPr>
              <a:t>observations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05BB138-FA9A-4458-9E2A-891474EC8C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425" y="993097"/>
            <a:ext cx="4573084" cy="37605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F14D9E-86CB-4C79-89BB-F9A28FB127B8}"/>
              </a:ext>
            </a:extLst>
          </p:cNvPr>
          <p:cNvSpPr txBox="1"/>
          <p:nvPr/>
        </p:nvSpPr>
        <p:spPr>
          <a:xfrm>
            <a:off x="7841476" y="476933"/>
            <a:ext cx="2752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7D31"/>
                </a:solidFill>
              </a:rPr>
              <a:t>classifications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4E159E0-F794-49CC-8FA6-D59D49C439B8}"/>
              </a:ext>
            </a:extLst>
          </p:cNvPr>
          <p:cNvSpPr/>
          <p:nvPr/>
        </p:nvSpPr>
        <p:spPr>
          <a:xfrm>
            <a:off x="6931541" y="2984585"/>
            <a:ext cx="4870324" cy="1611075"/>
          </a:xfrm>
          <a:prstGeom prst="roundRect">
            <a:avLst/>
          </a:prstGeom>
          <a:noFill/>
          <a:ln w="38100">
            <a:solidFill>
              <a:srgbClr val="4472C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7B7BC4A-3DE6-4E6B-B5BD-9FCC559076A3}"/>
              </a:ext>
            </a:extLst>
          </p:cNvPr>
          <p:cNvSpPr/>
          <p:nvPr/>
        </p:nvSpPr>
        <p:spPr>
          <a:xfrm>
            <a:off x="7341038" y="985016"/>
            <a:ext cx="3753313" cy="1803713"/>
          </a:xfrm>
          <a:prstGeom prst="roundRect">
            <a:avLst/>
          </a:prstGeom>
          <a:noFill/>
          <a:ln w="38100">
            <a:solidFill>
              <a:srgbClr val="ED7D3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D6BBEE7A-E6E9-4244-A495-3415D5198492}"/>
              </a:ext>
            </a:extLst>
          </p:cNvPr>
          <p:cNvSpPr/>
          <p:nvPr/>
        </p:nvSpPr>
        <p:spPr>
          <a:xfrm>
            <a:off x="5687030" y="3067213"/>
            <a:ext cx="808951" cy="355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FEBB18-D232-4F54-880D-484D514B0E20}"/>
              </a:ext>
            </a:extLst>
          </p:cNvPr>
          <p:cNvSpPr/>
          <p:nvPr/>
        </p:nvSpPr>
        <p:spPr>
          <a:xfrm rot="3095710">
            <a:off x="1967539" y="2074400"/>
            <a:ext cx="2801418" cy="3137090"/>
          </a:xfrm>
          <a:prstGeom prst="ellipse">
            <a:avLst/>
          </a:prstGeom>
          <a:solidFill>
            <a:srgbClr val="FFC000">
              <a:alpha val="3922"/>
            </a:srgbClr>
          </a:solidFill>
          <a:ln w="28575">
            <a:solidFill>
              <a:srgbClr val="FFC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10B64E-1429-4B34-8B65-2C4CCAC11401}"/>
              </a:ext>
            </a:extLst>
          </p:cNvPr>
          <p:cNvCxnSpPr>
            <a:cxnSpLocks/>
          </p:cNvCxnSpPr>
          <p:nvPr/>
        </p:nvCxnSpPr>
        <p:spPr>
          <a:xfrm>
            <a:off x="3740108" y="5541230"/>
            <a:ext cx="14429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3D529A-58A8-4A34-87BA-8A85173A495A}"/>
              </a:ext>
            </a:extLst>
          </p:cNvPr>
          <p:cNvSpPr txBox="1"/>
          <p:nvPr/>
        </p:nvSpPr>
        <p:spPr>
          <a:xfrm>
            <a:off x="3631666" y="5623618"/>
            <a:ext cx="161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influences</a:t>
            </a:r>
            <a:endParaRPr lang="it-IT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85ADB4-E41E-460F-BA91-E5AC11161081}"/>
              </a:ext>
            </a:extLst>
          </p:cNvPr>
          <p:cNvCxnSpPr>
            <a:cxnSpLocks/>
          </p:cNvCxnSpPr>
          <p:nvPr/>
        </p:nvCxnSpPr>
        <p:spPr>
          <a:xfrm>
            <a:off x="1241303" y="5551790"/>
            <a:ext cx="1442964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C7E3BF-256B-44BF-83C4-2D88FCF95B5F}"/>
              </a:ext>
            </a:extLst>
          </p:cNvPr>
          <p:cNvSpPr txBox="1"/>
          <p:nvPr/>
        </p:nvSpPr>
        <p:spPr>
          <a:xfrm>
            <a:off x="532024" y="5623618"/>
            <a:ext cx="286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conditional</a:t>
            </a:r>
            <a:r>
              <a:rPr lang="it-IT" dirty="0"/>
              <a:t> </a:t>
            </a:r>
            <a:r>
              <a:rPr lang="it-IT" dirty="0" err="1"/>
              <a:t>dependencies</a:t>
            </a:r>
            <a:endParaRPr lang="it-IT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7DC4E9-C88D-42C8-8831-0C8836F6B6C7}"/>
              </a:ext>
            </a:extLst>
          </p:cNvPr>
          <p:cNvSpPr txBox="1"/>
          <p:nvPr/>
        </p:nvSpPr>
        <p:spPr>
          <a:xfrm>
            <a:off x="5875506" y="5549818"/>
            <a:ext cx="595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influences</a:t>
            </a:r>
            <a:r>
              <a:rPr lang="en-US" dirty="0"/>
              <a:t> can be drawn in the opposite direction to the conditional dependencies because  they are chain classifiers.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C83AD82-124F-49E1-A9B3-BE4A9CA1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1139"/>
            <a:ext cx="10972800" cy="572029"/>
          </a:xfrm>
        </p:spPr>
        <p:txBody>
          <a:bodyPr>
            <a:normAutofit/>
          </a:bodyPr>
          <a:lstStyle/>
          <a:p>
            <a:pPr algn="l"/>
            <a:r>
              <a:rPr lang="en-GB" sz="2400" b="0" dirty="0"/>
              <a:t>From</a:t>
            </a:r>
            <a:r>
              <a:rPr lang="en-GB" sz="2400" dirty="0"/>
              <a:t> Bayesian Chain Classifiers </a:t>
            </a:r>
            <a:r>
              <a:rPr lang="en-GB" sz="2400" b="0" dirty="0"/>
              <a:t>to</a:t>
            </a:r>
            <a:r>
              <a:rPr lang="en-GB" sz="2400" dirty="0"/>
              <a:t> Influences</a:t>
            </a:r>
          </a:p>
        </p:txBody>
      </p:sp>
    </p:spTree>
    <p:extLst>
      <p:ext uri="{BB962C8B-B14F-4D97-AF65-F5344CB8AC3E}">
        <p14:creationId xmlns:p14="http://schemas.microsoft.com/office/powerpoint/2010/main" val="15558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/>
      <p:bldP spid="26" grpId="0"/>
      <p:bldP spid="28" grpId="0"/>
      <p:bldP spid="46" grpId="0" animBg="1"/>
      <p:bldP spid="47" grpId="0" animBg="1"/>
      <p:bldP spid="51" grpId="0" animBg="1"/>
      <p:bldP spid="41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1FBD-2749-44FE-AAFC-FFB0D9AF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0" dirty="0"/>
              <a:t>From</a:t>
            </a:r>
            <a:r>
              <a:rPr lang="en-GB" sz="2400" dirty="0"/>
              <a:t> Bayesian Classifiers </a:t>
            </a:r>
            <a:r>
              <a:rPr lang="en-GB" sz="2400" b="0" dirty="0"/>
              <a:t>to</a:t>
            </a:r>
            <a:r>
              <a:rPr lang="en-GB" sz="2400" dirty="0"/>
              <a:t> Decision Functions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B8A308-49B9-1C4A-9F0D-1CCAE2CB8514}"/>
              </a:ext>
            </a:extLst>
          </p:cNvPr>
          <p:cNvSpPr txBox="1">
            <a:spLocks/>
          </p:cNvSpPr>
          <p:nvPr/>
        </p:nvSpPr>
        <p:spPr>
          <a:xfrm>
            <a:off x="7824664" y="1356807"/>
            <a:ext cx="4070789" cy="1326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We considered Bayesian Classifiers (BCs) as </a:t>
            </a:r>
            <a:r>
              <a:rPr lang="en-US" sz="1800" b="1" dirty="0"/>
              <a:t>decision functions </a:t>
            </a:r>
            <a:r>
              <a:rPr lang="en-US" sz="1800" dirty="0"/>
              <a:t>that make predictions on </a:t>
            </a:r>
            <a:r>
              <a:rPr lang="en-US" sz="1800" i="1" dirty="0"/>
              <a:t>classification</a:t>
            </a:r>
            <a:r>
              <a:rPr lang="en-US" sz="1800" dirty="0"/>
              <a:t> variables based on </a:t>
            </a:r>
            <a:r>
              <a:rPr lang="en-US" sz="1800" i="1" dirty="0"/>
              <a:t>observations</a:t>
            </a:r>
            <a:r>
              <a:rPr lang="en-US" sz="1800" dirty="0"/>
              <a:t>.</a:t>
            </a:r>
          </a:p>
        </p:txBody>
      </p:sp>
      <p:sp>
        <p:nvSpPr>
          <p:cNvPr id="24" name="Slide Number Placeholder 49">
            <a:extLst>
              <a:ext uri="{FF2B5EF4-FFF2-40B4-BE49-F238E27FC236}">
                <a16:creationId xmlns:a16="http://schemas.microsoft.com/office/drawing/2014/main" id="{92092B68-DCBE-F84C-A240-8CE030740D9B}"/>
              </a:ext>
            </a:extLst>
          </p:cNvPr>
          <p:cNvSpPr txBox="1">
            <a:spLocks/>
          </p:cNvSpPr>
          <p:nvPr/>
        </p:nvSpPr>
        <p:spPr>
          <a:xfrm>
            <a:off x="1768997" y="6457547"/>
            <a:ext cx="21336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7598B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8F065C-72B8-4987-BC36-CD496D3EA7F6}" type="slidenum">
              <a:rPr lang="it-IT"/>
              <a:pPr/>
              <a:t>6</a:t>
            </a:fld>
            <a:endParaRPr lang="it-I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4A250C-23BE-F942-A07C-306AEEFAB667}"/>
              </a:ext>
            </a:extLst>
          </p:cNvPr>
          <p:cNvGrpSpPr/>
          <p:nvPr/>
        </p:nvGrpSpPr>
        <p:grpSpPr>
          <a:xfrm>
            <a:off x="364534" y="1502671"/>
            <a:ext cx="4061252" cy="3771709"/>
            <a:chOff x="222413" y="2234568"/>
            <a:chExt cx="4061252" cy="37717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0291D5-82F6-4348-8F38-050DE49B2968}"/>
                </a:ext>
              </a:extLst>
            </p:cNvPr>
            <p:cNvGrpSpPr/>
            <p:nvPr/>
          </p:nvGrpSpPr>
          <p:grpSpPr>
            <a:xfrm>
              <a:off x="866905" y="2281126"/>
              <a:ext cx="2772269" cy="2152425"/>
              <a:chOff x="926834" y="1422297"/>
              <a:chExt cx="3696359" cy="2869900"/>
            </a:xfrm>
          </p:grpSpPr>
          <p:pic>
            <p:nvPicPr>
              <p:cNvPr id="7" name="Picture 6" descr="A picture containing necklace, clock, hanging, different&#10;&#10;Description automatically generated">
                <a:extLst>
                  <a:ext uri="{FF2B5EF4-FFF2-40B4-BE49-F238E27FC236}">
                    <a16:creationId xmlns:a16="http://schemas.microsoft.com/office/drawing/2014/main" id="{670593DA-6569-F34D-B652-2E63716790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26834" y="1422297"/>
                <a:ext cx="3696359" cy="28699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FA19692-A729-F64F-ACA1-3D4F02A6E65F}"/>
                  </a:ext>
                </a:extLst>
              </p:cNvPr>
              <p:cNvSpPr/>
              <p:nvPr/>
            </p:nvSpPr>
            <p:spPr>
              <a:xfrm>
                <a:off x="926835" y="1422297"/>
                <a:ext cx="602166" cy="535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2BB436-29AC-4D47-85DC-73523F3FC016}"/>
                    </a:ext>
                  </a:extLst>
                </p:cNvPr>
                <p:cNvSpPr txBox="1"/>
                <p:nvPr/>
              </p:nvSpPr>
              <p:spPr>
                <a:xfrm>
                  <a:off x="222413" y="3966211"/>
                  <a:ext cx="1288982" cy="3097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𝑖𝑛𝑑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42BB436-29AC-4D47-85DC-73523F3FC0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13" y="3966211"/>
                  <a:ext cx="1288982" cy="3097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0999E-9E15-2547-8BE6-48DE58E3CD70}"/>
                    </a:ext>
                  </a:extLst>
                </p:cNvPr>
                <p:cNvSpPr txBox="1"/>
                <p:nvPr/>
              </p:nvSpPr>
              <p:spPr>
                <a:xfrm>
                  <a:off x="281856" y="2234568"/>
                  <a:ext cx="1288982" cy="517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𝑝𝑙𝑎𝑦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𝑢𝑡𝑠𝑖𝑑𝑒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E0999E-9E15-2547-8BE6-48DE58E3C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56" y="2234568"/>
                  <a:ext cx="1288982" cy="5175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08BE59-C955-6647-9BEE-07FB4AEAF3DA}"/>
                    </a:ext>
                  </a:extLst>
                </p:cNvPr>
                <p:cNvSpPr txBox="1"/>
                <p:nvPr/>
              </p:nvSpPr>
              <p:spPr>
                <a:xfrm>
                  <a:off x="2468258" y="2682570"/>
                  <a:ext cx="1288982" cy="308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𝑎𝑖𝑛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908BE59-C955-6647-9BEE-07FB4AEAF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8258" y="2682570"/>
                  <a:ext cx="1288982" cy="30841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077819-9AA2-D840-BBDB-F7042FA80301}"/>
                    </a:ext>
                  </a:extLst>
                </p:cNvPr>
                <p:cNvSpPr txBox="1"/>
                <p:nvPr/>
              </p:nvSpPr>
              <p:spPr>
                <a:xfrm>
                  <a:off x="2994683" y="4030588"/>
                  <a:ext cx="1288982" cy="344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𝑟𝑒𝑠𝑠𝑢𝑟𝑒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077819-9AA2-D840-BBDB-F7042FA80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4683" y="4030588"/>
                  <a:ext cx="1288982" cy="3447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46D2477-B650-6844-BEA5-92E2E39A2BC8}"/>
                    </a:ext>
                  </a:extLst>
                </p:cNvPr>
                <p:cNvSpPr txBox="1"/>
                <p:nvPr/>
              </p:nvSpPr>
              <p:spPr>
                <a:xfrm>
                  <a:off x="2032451" y="4361587"/>
                  <a:ext cx="1288982" cy="309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𝑢𝑚𝑖𝑑𝑖𝑡𝑦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46D2477-B650-6844-BEA5-92E2E39A2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2451" y="4361587"/>
                  <a:ext cx="1288982" cy="309765"/>
                </a:xfrm>
                <a:prstGeom prst="rect">
                  <a:avLst/>
                </a:prstGeom>
                <a:blipFill>
                  <a:blip r:embed="rId8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0AEAB7-1C92-F942-B19F-DAD0CD6CA0A3}"/>
                    </a:ext>
                  </a:extLst>
                </p:cNvPr>
                <p:cNvSpPr txBox="1"/>
                <p:nvPr/>
              </p:nvSpPr>
              <p:spPr>
                <a:xfrm>
                  <a:off x="866904" y="4359298"/>
                  <a:ext cx="1288982" cy="3097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ctrlPr>
                              <a:rPr lang="en-US" sz="135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35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ba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𝑒𝑚𝑝𝑒𝑟𝑎𝑡𝑢𝑟𝑒</m:t>
                        </m:r>
                      </m:oMath>
                    </m:oMathPara>
                  </a14:m>
                  <a:endParaRPr lang="en-US" sz="1350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90AEAB7-1C92-F942-B19F-DAD0CD6CA0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04" y="4359298"/>
                  <a:ext cx="1288982" cy="3097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C069B9F-B5FA-1341-9E3F-3CDDC649661D}"/>
                </a:ext>
              </a:extLst>
            </p:cNvPr>
            <p:cNvCxnSpPr>
              <a:cxnSpLocks/>
            </p:cNvCxnSpPr>
            <p:nvPr/>
          </p:nvCxnSpPr>
          <p:spPr>
            <a:xfrm>
              <a:off x="1230995" y="5610719"/>
              <a:ext cx="1082223" cy="0"/>
            </a:xfrm>
            <a:prstGeom prst="straightConnector1">
              <a:avLst/>
            </a:prstGeom>
            <a:ln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AEE9C0-FE62-514D-A23B-BAA6AECA7B58}"/>
                </a:ext>
              </a:extLst>
            </p:cNvPr>
            <p:cNvSpPr txBox="1"/>
            <p:nvPr/>
          </p:nvSpPr>
          <p:spPr>
            <a:xfrm>
              <a:off x="699035" y="5706195"/>
              <a:ext cx="214614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 err="1"/>
                <a:t>conditional</a:t>
              </a:r>
              <a:r>
                <a:rPr lang="it-IT" sz="1350" dirty="0"/>
                <a:t> </a:t>
              </a:r>
              <a:r>
                <a:rPr lang="it-IT" sz="1350" dirty="0" err="1"/>
                <a:t>dependencies</a:t>
              </a:r>
              <a:endParaRPr lang="it-IT" sz="1350" dirty="0"/>
            </a:p>
          </p:txBody>
        </p:sp>
      </p:grpSp>
      <p:pic>
        <p:nvPicPr>
          <p:cNvPr id="20" name="Picture 19" descr="A picture containing object, clock, tower, bird&#10;&#10;Description automatically generated">
            <a:extLst>
              <a:ext uri="{FF2B5EF4-FFF2-40B4-BE49-F238E27FC236}">
                <a16:creationId xmlns:a16="http://schemas.microsoft.com/office/drawing/2014/main" id="{9A13D089-A91C-A940-8169-77F4C115C0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98" y="931844"/>
            <a:ext cx="1482768" cy="48984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8D67D8-B721-8749-8015-26E3BAA869A6}"/>
              </a:ext>
            </a:extLst>
          </p:cNvPr>
          <p:cNvSpPr txBox="1"/>
          <p:nvPr/>
        </p:nvSpPr>
        <p:spPr>
          <a:xfrm>
            <a:off x="1252368" y="4024746"/>
            <a:ext cx="2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472C4"/>
                </a:solidFill>
              </a:rPr>
              <a:t>observations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880E26-D7C6-9149-ADB4-44900FDB6907}"/>
              </a:ext>
            </a:extLst>
          </p:cNvPr>
          <p:cNvSpPr txBox="1"/>
          <p:nvPr/>
        </p:nvSpPr>
        <p:spPr>
          <a:xfrm>
            <a:off x="1175336" y="1033599"/>
            <a:ext cx="2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D7D31"/>
                </a:solidFill>
              </a:rPr>
              <a:t>classifications</a:t>
            </a:r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5824DD8F-921E-1646-813D-4ADCC11F795C}"/>
              </a:ext>
            </a:extLst>
          </p:cNvPr>
          <p:cNvSpPr/>
          <p:nvPr/>
        </p:nvSpPr>
        <p:spPr>
          <a:xfrm>
            <a:off x="660525" y="2798590"/>
            <a:ext cx="3652743" cy="1208306"/>
          </a:xfrm>
          <a:prstGeom prst="roundRect">
            <a:avLst/>
          </a:prstGeom>
          <a:noFill/>
          <a:ln w="38100">
            <a:solidFill>
              <a:srgbClr val="4472C4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ctangle: Rounded Corners 46">
            <a:extLst>
              <a:ext uri="{FF2B5EF4-FFF2-40B4-BE49-F238E27FC236}">
                <a16:creationId xmlns:a16="http://schemas.microsoft.com/office/drawing/2014/main" id="{5CBC99CB-D5F4-3846-9629-BF9F756919DC}"/>
              </a:ext>
            </a:extLst>
          </p:cNvPr>
          <p:cNvSpPr/>
          <p:nvPr/>
        </p:nvSpPr>
        <p:spPr>
          <a:xfrm>
            <a:off x="646213" y="1414662"/>
            <a:ext cx="3089362" cy="1352785"/>
          </a:xfrm>
          <a:prstGeom prst="roundRect">
            <a:avLst/>
          </a:prstGeom>
          <a:noFill/>
          <a:ln w="38100">
            <a:solidFill>
              <a:srgbClr val="ED7D3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Arrow: Right 50">
            <a:extLst>
              <a:ext uri="{FF2B5EF4-FFF2-40B4-BE49-F238E27FC236}">
                <a16:creationId xmlns:a16="http://schemas.microsoft.com/office/drawing/2014/main" id="{0E1A4CA6-85B6-3441-8478-888873035048}"/>
              </a:ext>
            </a:extLst>
          </p:cNvPr>
          <p:cNvSpPr/>
          <p:nvPr/>
        </p:nvSpPr>
        <p:spPr>
          <a:xfrm>
            <a:off x="4644794" y="2387699"/>
            <a:ext cx="638304" cy="3084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42C874-2914-497F-B6B8-1772776D657D}"/>
              </a:ext>
            </a:extLst>
          </p:cNvPr>
          <p:cNvSpPr/>
          <p:nvPr/>
        </p:nvSpPr>
        <p:spPr>
          <a:xfrm>
            <a:off x="6812866" y="1211580"/>
            <a:ext cx="518701" cy="4720566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9C814-3BD1-4820-9119-A8D0588F30D2}"/>
              </a:ext>
            </a:extLst>
          </p:cNvPr>
          <p:cNvSpPr txBox="1"/>
          <p:nvPr/>
        </p:nvSpPr>
        <p:spPr>
          <a:xfrm>
            <a:off x="7897266" y="4967870"/>
            <a:ext cx="4161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In this example, the variables are all </a:t>
            </a:r>
            <a:r>
              <a:rPr lang="en-US" sz="1600" i="1" dirty="0"/>
              <a:t>binary</a:t>
            </a:r>
            <a:r>
              <a:rPr lang="en-US" sz="1600" dirty="0"/>
              <a:t> but the methodology can be applied to any </a:t>
            </a:r>
            <a:r>
              <a:rPr lang="en-US" sz="1600" i="1" dirty="0"/>
              <a:t>discrete classifier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6496FD-C210-4E8A-8F1F-F7A6DED263A8}"/>
              </a:ext>
            </a:extLst>
          </p:cNvPr>
          <p:cNvSpPr/>
          <p:nvPr/>
        </p:nvSpPr>
        <p:spPr>
          <a:xfrm>
            <a:off x="5848798" y="1984963"/>
            <a:ext cx="1482768" cy="308418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7B706-BDF5-46EF-AA93-CEFB6CAE4280}"/>
              </a:ext>
            </a:extLst>
          </p:cNvPr>
          <p:cNvSpPr txBox="1"/>
          <p:nvPr/>
        </p:nvSpPr>
        <p:spPr>
          <a:xfrm>
            <a:off x="4577578" y="1950673"/>
            <a:ext cx="69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BBF127-90BA-484B-BBA2-2FE408894FF7}"/>
              </a:ext>
            </a:extLst>
          </p:cNvPr>
          <p:cNvSpPr txBox="1"/>
          <p:nvPr/>
        </p:nvSpPr>
        <p:spPr>
          <a:xfrm>
            <a:off x="4454212" y="2756571"/>
            <a:ext cx="106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Maximum A Posteriori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1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5" grpId="0"/>
      <p:bldP spid="26" grpId="0" animBg="1"/>
      <p:bldP spid="27" grpId="0" animBg="1"/>
      <p:bldP spid="31" grpId="0" animBg="1"/>
      <p:bldP spid="3" grpId="0" animBg="1"/>
      <p:bldP spid="4" grpId="0"/>
      <p:bldP spid="16" grpId="0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5DB40F-89EB-F941-B7EF-87E4543B5895}"/>
              </a:ext>
            </a:extLst>
          </p:cNvPr>
          <p:cNvGrpSpPr/>
          <p:nvPr/>
        </p:nvGrpSpPr>
        <p:grpSpPr>
          <a:xfrm>
            <a:off x="6096000" y="902326"/>
            <a:ext cx="3684070" cy="2901885"/>
            <a:chOff x="4584606" y="3135106"/>
            <a:chExt cx="3380468" cy="2570522"/>
          </a:xfrm>
        </p:grpSpPr>
        <p:pic>
          <p:nvPicPr>
            <p:cNvPr id="5" name="Picture 4" descr="A picture containing necklace, clock, hanging, different&#10;&#10;Description automatically generated">
              <a:extLst>
                <a:ext uri="{FF2B5EF4-FFF2-40B4-BE49-F238E27FC236}">
                  <a16:creationId xmlns:a16="http://schemas.microsoft.com/office/drawing/2014/main" id="{7636FE46-58A5-4A48-8B76-31E706181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84"/>
            <a:stretch/>
          </p:blipFill>
          <p:spPr>
            <a:xfrm>
              <a:off x="5188420" y="3135106"/>
              <a:ext cx="2776654" cy="2570522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DDE006C-75B8-8D4D-B0EB-A207137E2E7A}"/>
                </a:ext>
              </a:extLst>
            </p:cNvPr>
            <p:cNvSpPr/>
            <p:nvPr/>
          </p:nvSpPr>
          <p:spPr>
            <a:xfrm>
              <a:off x="4584606" y="4487516"/>
              <a:ext cx="506603" cy="4569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glow rad="25400">
                <a:schemeClr val="accent1"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1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A54EE1-EA17-B941-A62A-B5132DD97152}"/>
                </a:ext>
              </a:extLst>
            </p:cNvPr>
            <p:cNvSpPr/>
            <p:nvPr/>
          </p:nvSpPr>
          <p:spPr>
            <a:xfrm>
              <a:off x="4647681" y="4500500"/>
              <a:ext cx="464245" cy="39208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it-IT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D0714BC-0596-6D40-AFB0-685FB55B20E8}"/>
              </a:ext>
            </a:extLst>
          </p:cNvPr>
          <p:cNvSpPr txBox="1">
            <a:spLocks/>
          </p:cNvSpPr>
          <p:nvPr/>
        </p:nvSpPr>
        <p:spPr>
          <a:xfrm>
            <a:off x="2117887" y="4181146"/>
            <a:ext cx="8229600" cy="481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Influences may then be </a:t>
            </a:r>
            <a:r>
              <a:rPr lang="en-US" sz="1800" dirty="0" err="1"/>
              <a:t>categorised</a:t>
            </a:r>
            <a:r>
              <a:rPr lang="en-US" sz="1800" dirty="0"/>
              <a:t> as specified relations in the CFX by these properties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26485D0-6917-47A2-A358-8EEAA4D0A9D0}"/>
              </a:ext>
            </a:extLst>
          </p:cNvPr>
          <p:cNvSpPr/>
          <p:nvPr/>
        </p:nvSpPr>
        <p:spPr>
          <a:xfrm rot="18895578">
            <a:off x="8432182" y="1107729"/>
            <a:ext cx="857473" cy="2556719"/>
          </a:xfrm>
          <a:prstGeom prst="ellipse">
            <a:avLst/>
          </a:prstGeom>
          <a:solidFill>
            <a:srgbClr val="C00000">
              <a:alpha val="1961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FADE20-C5CA-4FDD-ACFD-6495F510A0CA}"/>
                  </a:ext>
                </a:extLst>
              </p:cNvPr>
              <p:cNvSpPr txBox="1"/>
              <p:nvPr/>
            </p:nvSpPr>
            <p:spPr>
              <a:xfrm>
                <a:off x="8792308" y="559384"/>
                <a:ext cx="271232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A change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it-IT" sz="1600" dirty="0">
                    <a:solidFill>
                      <a:srgbClr val="C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1600" dirty="0">
                    <a:solidFill>
                      <a:srgbClr val="C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600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it-IT" sz="1600" i="1" dirty="0" err="1">
                    <a:solidFill>
                      <a:srgbClr val="C00000"/>
                    </a:solidFill>
                  </a:rPr>
                  <a:t>changes</a:t>
                </a:r>
                <a:r>
                  <a:rPr lang="it-IT" sz="16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sz="1600" dirty="0">
                    <a:solidFill>
                      <a:srgbClr val="C0000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600" dirty="0">
                    <a:solidFill>
                      <a:srgbClr val="C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it-IT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5FADE20-C5CA-4FDD-ACFD-6495F510A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308" y="559384"/>
                <a:ext cx="2712325" cy="584775"/>
              </a:xfrm>
              <a:prstGeom prst="rect">
                <a:avLst/>
              </a:prstGeom>
              <a:blipFill>
                <a:blip r:embed="rId4"/>
                <a:stretch>
                  <a:fillRect l="-1124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953B17F2-B3F0-784D-858B-FBA23859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7" y="330297"/>
            <a:ext cx="82296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Support Relations: Critical and Potential Influences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D36EE3-D04A-B94E-B9B9-653BB30FD9D5}"/>
                  </a:ext>
                </a:extLst>
              </p:cNvPr>
              <p:cNvSpPr txBox="1"/>
              <p:nvPr/>
            </p:nvSpPr>
            <p:spPr>
              <a:xfrm>
                <a:off x="9748103" y="1581277"/>
                <a:ext cx="224815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0070C0"/>
                    </a:solidFill>
                  </a:rPr>
                  <a:t>A change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it-IT" sz="1600" dirty="0">
                    <a:solidFill>
                      <a:srgbClr val="0070C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600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1600" dirty="0">
                    <a:solidFill>
                      <a:srgbClr val="0070C0"/>
                    </a:solidFill>
                  </a:rPr>
                  <a:t>  </a:t>
                </a:r>
                <a:r>
                  <a:rPr lang="it-IT" sz="1600" i="1" dirty="0">
                    <a:solidFill>
                      <a:srgbClr val="0070C0"/>
                    </a:solidFill>
                  </a:rPr>
                  <a:t>brings closer</a:t>
                </a:r>
                <a:r>
                  <a:rPr lang="it-IT" sz="1600" dirty="0">
                    <a:solidFill>
                      <a:srgbClr val="0070C0"/>
                    </a:solidFill>
                  </a:rPr>
                  <a:t> a </a:t>
                </a:r>
                <a:r>
                  <a:rPr lang="it-IT" sz="1600" dirty="0" err="1">
                    <a:solidFill>
                      <a:srgbClr val="0070C0"/>
                    </a:solidFill>
                  </a:rPr>
                  <a:t>change</a:t>
                </a:r>
                <a:r>
                  <a:rPr lang="it-IT" sz="1600" dirty="0">
                    <a:solidFill>
                      <a:srgbClr val="0070C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sz="1600" dirty="0">
                    <a:solidFill>
                      <a:srgbClr val="0070C0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sz="1600" dirty="0">
                    <a:solidFill>
                      <a:srgbClr val="0070C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D36EE3-D04A-B94E-B9B9-653BB30FD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03" y="1581277"/>
                <a:ext cx="2248159" cy="830997"/>
              </a:xfrm>
              <a:prstGeom prst="rect">
                <a:avLst/>
              </a:prstGeom>
              <a:blipFill>
                <a:blip r:embed="rId5"/>
                <a:stretch>
                  <a:fillRect l="-1355" t="-2190" r="-1084" b="-80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2FF05A03-7677-344D-8827-106ABDA7075C}"/>
              </a:ext>
            </a:extLst>
          </p:cNvPr>
          <p:cNvSpPr/>
          <p:nvPr/>
        </p:nvSpPr>
        <p:spPr>
          <a:xfrm rot="20860886">
            <a:off x="7995020" y="1331834"/>
            <a:ext cx="885816" cy="2502999"/>
          </a:xfrm>
          <a:prstGeom prst="ellipse">
            <a:avLst/>
          </a:prstGeom>
          <a:solidFill>
            <a:srgbClr val="00B0F0">
              <a:alpha val="1961"/>
            </a:srgbClr>
          </a:solidFill>
          <a:ln w="190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CD4AC5F-517E-1248-A336-3BCF5A8B7051}"/>
              </a:ext>
            </a:extLst>
          </p:cNvPr>
          <p:cNvSpPr txBox="1">
            <a:spLocks/>
          </p:cNvSpPr>
          <p:nvPr/>
        </p:nvSpPr>
        <p:spPr>
          <a:xfrm>
            <a:off x="1875516" y="4618264"/>
            <a:ext cx="10100706" cy="65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A variable 𝛼 </a:t>
            </a:r>
            <a:r>
              <a:rPr lang="en-US" sz="1800" dirty="0">
                <a:solidFill>
                  <a:srgbClr val="C00000"/>
                </a:solidFill>
              </a:rPr>
              <a:t>critically (!) influences </a:t>
            </a:r>
            <a:r>
              <a:rPr lang="en-US" sz="1800" dirty="0"/>
              <a:t>𝛽 </a:t>
            </a:r>
            <a:r>
              <a:rPr lang="en-US" sz="1800" dirty="0" err="1"/>
              <a:t>iff</a:t>
            </a:r>
            <a:r>
              <a:rPr lang="en-US" sz="1800" dirty="0"/>
              <a:t> any change to variable 𝛼 directly brings a change in variable 𝛽.</a:t>
            </a:r>
          </a:p>
          <a:p>
            <a:pPr lvl="1"/>
            <a:endParaRPr lang="en-US" sz="18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A406E5C-C36B-B546-89A2-E5B973BE7279}"/>
              </a:ext>
            </a:extLst>
          </p:cNvPr>
          <p:cNvSpPr txBox="1">
            <a:spLocks/>
          </p:cNvSpPr>
          <p:nvPr/>
        </p:nvSpPr>
        <p:spPr>
          <a:xfrm>
            <a:off x="1875516" y="5249125"/>
            <a:ext cx="9406566" cy="70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A variable 𝛼 </a:t>
            </a:r>
            <a:r>
              <a:rPr lang="en-US" sz="1800" dirty="0">
                <a:solidFill>
                  <a:srgbClr val="0070C0"/>
                </a:solidFill>
              </a:rPr>
              <a:t>potentially (*) influences </a:t>
            </a:r>
            <a:r>
              <a:rPr lang="en-US" sz="1800" dirty="0"/>
              <a:t>𝛽 </a:t>
            </a:r>
            <a:r>
              <a:rPr lang="en-US" sz="1800" dirty="0" err="1"/>
              <a:t>iff</a:t>
            </a:r>
            <a:r>
              <a:rPr lang="en-US" sz="1800" dirty="0"/>
              <a:t> a change to variable 𝛼 does not directly bring about a change in variable 𝛽 but it brings you closer to it.</a:t>
            </a:r>
          </a:p>
          <a:p>
            <a:pPr lvl="1"/>
            <a:endParaRPr lang="en-US" sz="18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D1BC0D4-9F72-484B-AA1C-E54D61EFB4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870" y="1297091"/>
            <a:ext cx="3377577" cy="2777473"/>
          </a:xfrm>
          <a:prstGeom prst="rect">
            <a:avLst/>
          </a:prstGeom>
        </p:spPr>
      </p:pic>
      <p:sp>
        <p:nvSpPr>
          <p:cNvPr id="3" name="Arrow: Right 50">
            <a:extLst>
              <a:ext uri="{FF2B5EF4-FFF2-40B4-BE49-F238E27FC236}">
                <a16:creationId xmlns:a16="http://schemas.microsoft.com/office/drawing/2014/main" id="{510A035C-F8D1-4E8F-980C-9ADF3B35FD19}"/>
              </a:ext>
            </a:extLst>
          </p:cNvPr>
          <p:cNvSpPr/>
          <p:nvPr/>
        </p:nvSpPr>
        <p:spPr>
          <a:xfrm>
            <a:off x="5581697" y="1853618"/>
            <a:ext cx="606713" cy="2667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8" name="Picture 27" descr="A picture containing object, clock, tower, bird&#10;&#10;Description automatically generated">
            <a:extLst>
              <a:ext uri="{FF2B5EF4-FFF2-40B4-BE49-F238E27FC236}">
                <a16:creationId xmlns:a16="http://schemas.microsoft.com/office/drawing/2014/main" id="{4BC96DAF-AC80-4A66-870C-F42A1B12D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6" y="979785"/>
            <a:ext cx="1540160" cy="508802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32A6CED-DC4B-4272-8AA2-0EC9765032C4}"/>
              </a:ext>
            </a:extLst>
          </p:cNvPr>
          <p:cNvSpPr/>
          <p:nvPr/>
        </p:nvSpPr>
        <p:spPr>
          <a:xfrm>
            <a:off x="1219644" y="1259521"/>
            <a:ext cx="549467" cy="4808292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9E9CFCF-8D26-4B9B-9ECC-DA884BA7D714}"/>
              </a:ext>
            </a:extLst>
          </p:cNvPr>
          <p:cNvSpPr/>
          <p:nvPr/>
        </p:nvSpPr>
        <p:spPr>
          <a:xfrm>
            <a:off x="255576" y="2108246"/>
            <a:ext cx="1482768" cy="225351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D0A1B7-D0AE-43F2-93A3-6D55A12E359C}"/>
              </a:ext>
            </a:extLst>
          </p:cNvPr>
          <p:cNvSpPr/>
          <p:nvPr/>
        </p:nvSpPr>
        <p:spPr>
          <a:xfrm>
            <a:off x="265193" y="2396227"/>
            <a:ext cx="1482768" cy="2268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EABD314-8893-487F-B416-9ABF7729BBE3}"/>
              </a:ext>
            </a:extLst>
          </p:cNvPr>
          <p:cNvSpPr/>
          <p:nvPr/>
        </p:nvSpPr>
        <p:spPr>
          <a:xfrm>
            <a:off x="303200" y="5254271"/>
            <a:ext cx="1482768" cy="22688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50E187-458B-48E3-8D1B-944E4738FCBE}"/>
              </a:ext>
            </a:extLst>
          </p:cNvPr>
          <p:cNvSpPr/>
          <p:nvPr/>
        </p:nvSpPr>
        <p:spPr>
          <a:xfrm>
            <a:off x="293675" y="4689155"/>
            <a:ext cx="1482768" cy="22688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A9D1C6DF-97B3-4F30-93C7-A42F6B68FAD1}"/>
              </a:ext>
            </a:extLst>
          </p:cNvPr>
          <p:cNvCxnSpPr>
            <a:cxnSpLocks/>
            <a:stCxn id="34" idx="3"/>
            <a:endCxn id="36" idx="3"/>
          </p:cNvCxnSpPr>
          <p:nvPr/>
        </p:nvCxnSpPr>
        <p:spPr>
          <a:xfrm>
            <a:off x="1738344" y="2220922"/>
            <a:ext cx="9617" cy="288745"/>
          </a:xfrm>
          <a:prstGeom prst="curvedConnector3">
            <a:avLst>
              <a:gd name="adj1" fmla="val 247704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3CBD552F-355C-4F94-AEDF-8B242EFEB3A5}"/>
              </a:ext>
            </a:extLst>
          </p:cNvPr>
          <p:cNvCxnSpPr>
            <a:cxnSpLocks/>
            <a:stCxn id="37" idx="3"/>
            <a:endCxn id="39" idx="3"/>
          </p:cNvCxnSpPr>
          <p:nvPr/>
        </p:nvCxnSpPr>
        <p:spPr>
          <a:xfrm flipH="1" flipV="1">
            <a:off x="1776443" y="4802595"/>
            <a:ext cx="9525" cy="565116"/>
          </a:xfrm>
          <a:prstGeom prst="curvedConnector3">
            <a:avLst>
              <a:gd name="adj1" fmla="val -240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DF43D7C-0EE7-4793-BA35-41D070285919}"/>
              </a:ext>
            </a:extLst>
          </p:cNvPr>
          <p:cNvSpPr/>
          <p:nvPr/>
        </p:nvSpPr>
        <p:spPr>
          <a:xfrm>
            <a:off x="1257744" y="4689155"/>
            <a:ext cx="244031" cy="22688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77F27-BF08-45CD-ADE4-FA787CCE0C81}"/>
              </a:ext>
            </a:extLst>
          </p:cNvPr>
          <p:cNvSpPr/>
          <p:nvPr/>
        </p:nvSpPr>
        <p:spPr>
          <a:xfrm>
            <a:off x="800646" y="4689155"/>
            <a:ext cx="244031" cy="22688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9F63CA-AD36-4E3C-BB6D-4D010DADB19B}"/>
              </a:ext>
            </a:extLst>
          </p:cNvPr>
          <p:cNvSpPr/>
          <p:nvPr/>
        </p:nvSpPr>
        <p:spPr>
          <a:xfrm>
            <a:off x="791142" y="5235221"/>
            <a:ext cx="244031" cy="22688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17955-DA28-4DB5-829D-E71B89EC0BD3}"/>
              </a:ext>
            </a:extLst>
          </p:cNvPr>
          <p:cNvSpPr/>
          <p:nvPr/>
        </p:nvSpPr>
        <p:spPr>
          <a:xfrm>
            <a:off x="1245046" y="5235221"/>
            <a:ext cx="244031" cy="22688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9B72D3D-993C-4B9E-8E3A-816BA56B22AC}"/>
              </a:ext>
            </a:extLst>
          </p:cNvPr>
          <p:cNvSpPr/>
          <p:nvPr/>
        </p:nvSpPr>
        <p:spPr>
          <a:xfrm>
            <a:off x="970447" y="2420580"/>
            <a:ext cx="493228" cy="17786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B0E85E-D270-4C9F-A541-36CA1B7F17E9}"/>
              </a:ext>
            </a:extLst>
          </p:cNvPr>
          <p:cNvSpPr/>
          <p:nvPr/>
        </p:nvSpPr>
        <p:spPr>
          <a:xfrm>
            <a:off x="976982" y="2144618"/>
            <a:ext cx="486693" cy="17408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588D24-4085-4BEF-B9F4-FB10A42B925B}"/>
              </a:ext>
            </a:extLst>
          </p:cNvPr>
          <p:cNvSpPr txBox="1"/>
          <p:nvPr/>
        </p:nvSpPr>
        <p:spPr>
          <a:xfrm>
            <a:off x="1671617" y="5932827"/>
            <a:ext cx="626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Or none of them</a:t>
            </a:r>
          </a:p>
        </p:txBody>
      </p:sp>
    </p:spTree>
    <p:extLst>
      <p:ext uri="{BB962C8B-B14F-4D97-AF65-F5344CB8AC3E}">
        <p14:creationId xmlns:p14="http://schemas.microsoft.com/office/powerpoint/2010/main" val="18291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1" grpId="0" animBg="1"/>
      <p:bldP spid="42" grpId="0"/>
      <p:bldP spid="26" grpId="0"/>
      <p:bldP spid="27" grpId="0" animBg="1"/>
      <p:bldP spid="3" grpId="0" animBg="1"/>
      <p:bldP spid="36" grpId="0" animBg="1"/>
      <p:bldP spid="37" grpId="0" animBg="1"/>
      <p:bldP spid="39" grpId="0" animBg="1"/>
      <p:bldP spid="14" grpId="0" animBg="1"/>
      <p:bldP spid="15" grpId="0" animBg="1"/>
      <p:bldP spid="16" grpId="0" animBg="1"/>
      <p:bldP spid="17" grpId="0" animBg="1"/>
      <p:bldP spid="57" grpId="0" animBg="1"/>
      <p:bldP spid="58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2E587D-C110-4F94-A58A-BFC547A5C4A6}"/>
              </a:ext>
            </a:extLst>
          </p:cNvPr>
          <p:cNvSpPr txBox="1"/>
          <p:nvPr/>
        </p:nvSpPr>
        <p:spPr>
          <a:xfrm>
            <a:off x="116517" y="1284782"/>
            <a:ext cx="245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Uniqueness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4E6085-8243-4775-8313-9DD3B2A80B5E}"/>
              </a:ext>
            </a:extLst>
          </p:cNvPr>
          <p:cNvGrpSpPr/>
          <p:nvPr/>
        </p:nvGrpSpPr>
        <p:grpSpPr>
          <a:xfrm>
            <a:off x="3508188" y="1194343"/>
            <a:ext cx="1931592" cy="757720"/>
            <a:chOff x="10002643" y="535259"/>
            <a:chExt cx="1931592" cy="757720"/>
          </a:xfrm>
        </p:grpSpPr>
        <p:pic>
          <p:nvPicPr>
            <p:cNvPr id="48" name="Picture 47" descr="A picture containing object, clock, tower, bird&#10;&#10;Description automatically generated">
              <a:extLst>
                <a:ext uri="{FF2B5EF4-FFF2-40B4-BE49-F238E27FC236}">
                  <a16:creationId xmlns:a16="http://schemas.microsoft.com/office/drawing/2014/main" id="{157F4890-359C-469D-973D-5A207C1C5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9" b="88126"/>
            <a:stretch/>
          </p:blipFill>
          <p:spPr>
            <a:xfrm>
              <a:off x="10002643" y="535259"/>
              <a:ext cx="1931592" cy="434897"/>
            </a:xfrm>
            <a:prstGeom prst="rect">
              <a:avLst/>
            </a:prstGeom>
          </p:spPr>
        </p:pic>
        <p:pic>
          <p:nvPicPr>
            <p:cNvPr id="49" name="Picture 48" descr="A picture containing object, clock, tower, bird&#10;&#10;Description automatically generated">
              <a:extLst>
                <a:ext uri="{FF2B5EF4-FFF2-40B4-BE49-F238E27FC236}">
                  <a16:creationId xmlns:a16="http://schemas.microsoft.com/office/drawing/2014/main" id="{5EB6C8A5-9250-43DB-AEA0-8E1AF9443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67" b="72866"/>
            <a:stretch/>
          </p:blipFill>
          <p:spPr>
            <a:xfrm>
              <a:off x="10002643" y="969594"/>
              <a:ext cx="1931592" cy="323385"/>
            </a:xfrm>
            <a:prstGeom prst="rect">
              <a:avLst/>
            </a:prstGeom>
          </p:spPr>
        </p:pic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7BEC2B6-FA5B-4F02-AF04-A8154977EC57}"/>
              </a:ext>
            </a:extLst>
          </p:cNvPr>
          <p:cNvSpPr/>
          <p:nvPr/>
        </p:nvSpPr>
        <p:spPr>
          <a:xfrm>
            <a:off x="6380549" y="1284782"/>
            <a:ext cx="1159074" cy="43489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B101B94-438D-4832-8231-7B962C690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088" y="3533007"/>
            <a:ext cx="2450903" cy="2059504"/>
          </a:xfrm>
          <a:prstGeom prst="rect">
            <a:avLst/>
          </a:prstGeom>
        </p:spPr>
      </p:pic>
      <p:pic>
        <p:nvPicPr>
          <p:cNvPr id="51" name="Picture 50" descr="A picture containing necklace, clock, hanging, different&#10;&#10;Description automatically generated">
            <a:extLst>
              <a:ext uri="{FF2B5EF4-FFF2-40B4-BE49-F238E27FC236}">
                <a16:creationId xmlns:a16="http://schemas.microsoft.com/office/drawing/2014/main" id="{40A0B012-51B0-4D1E-B9BB-AF32FDA3BB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3" r="-77"/>
          <a:stretch/>
        </p:blipFill>
        <p:spPr>
          <a:xfrm>
            <a:off x="8498546" y="3394850"/>
            <a:ext cx="2601123" cy="240802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548F72E-EA39-415E-86E9-82A25705CECF}"/>
              </a:ext>
            </a:extLst>
          </p:cNvPr>
          <p:cNvSpPr/>
          <p:nvPr/>
        </p:nvSpPr>
        <p:spPr>
          <a:xfrm rot="2763789">
            <a:off x="8869317" y="3631101"/>
            <a:ext cx="2088188" cy="2778023"/>
          </a:xfrm>
          <a:prstGeom prst="ellipse">
            <a:avLst/>
          </a:prstGeom>
          <a:solidFill>
            <a:srgbClr val="33CC33">
              <a:alpha val="1961"/>
            </a:srgbClr>
          </a:solidFill>
          <a:ln w="190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4FFDFF7-6980-488A-970B-FB3C15F9C53F}"/>
              </a:ext>
            </a:extLst>
          </p:cNvPr>
          <p:cNvSpPr/>
          <p:nvPr/>
        </p:nvSpPr>
        <p:spPr>
          <a:xfrm rot="980628">
            <a:off x="7582631" y="4680591"/>
            <a:ext cx="899914" cy="43489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84DE7C-D86A-44B3-9E0B-0B2F447B724C}"/>
                  </a:ext>
                </a:extLst>
              </p:cNvPr>
              <p:cNvSpPr txBox="1"/>
              <p:nvPr/>
            </p:nvSpPr>
            <p:spPr>
              <a:xfrm>
                <a:off x="4252765" y="3057567"/>
                <a:ext cx="1931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Explanation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84DE7C-D86A-44B3-9E0B-0B2F447B7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765" y="3057567"/>
                <a:ext cx="1931592" cy="369332"/>
              </a:xfrm>
              <a:prstGeom prst="rect">
                <a:avLst/>
              </a:prstGeom>
              <a:blipFill>
                <a:blip r:embed="rId6"/>
                <a:stretch>
                  <a:fillRect l="-284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873186F-E3DD-489D-941E-56C98A19C995}"/>
                  </a:ext>
                </a:extLst>
              </p:cNvPr>
              <p:cNvSpPr txBox="1"/>
              <p:nvPr/>
            </p:nvSpPr>
            <p:spPr>
              <a:xfrm>
                <a:off x="8833311" y="2998639"/>
                <a:ext cx="1931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Explanation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873186F-E3DD-489D-941E-56C98A19C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311" y="2998639"/>
                <a:ext cx="1931592" cy="369332"/>
              </a:xfrm>
              <a:prstGeom prst="rect">
                <a:avLst/>
              </a:prstGeom>
              <a:blipFill>
                <a:blip r:embed="rId7"/>
                <a:stretch>
                  <a:fillRect l="-25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 descr="A picture containing necklace, clock, hanging, different&#10;&#10;Description automatically generated">
            <a:extLst>
              <a:ext uri="{FF2B5EF4-FFF2-40B4-BE49-F238E27FC236}">
                <a16:creationId xmlns:a16="http://schemas.microsoft.com/office/drawing/2014/main" id="{B104C6BC-3F3A-44F5-80C7-B3F37493C0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3" r="-77"/>
          <a:stretch/>
        </p:blipFill>
        <p:spPr>
          <a:xfrm>
            <a:off x="9431754" y="858877"/>
            <a:ext cx="1931592" cy="1788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884E06-3A6B-4C25-B443-23133AF58C90}"/>
                  </a:ext>
                </a:extLst>
              </p:cNvPr>
              <p:cNvSpPr txBox="1"/>
              <p:nvPr/>
            </p:nvSpPr>
            <p:spPr>
              <a:xfrm>
                <a:off x="8530730" y="1208534"/>
                <a:ext cx="7644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∃!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F884E06-3A6B-4C25-B443-23133AF58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730" y="1208534"/>
                <a:ext cx="76447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93AB536-DBE3-4C52-84C7-3AA8C642536A}"/>
              </a:ext>
            </a:extLst>
          </p:cNvPr>
          <p:cNvSpPr txBox="1"/>
          <p:nvPr/>
        </p:nvSpPr>
        <p:spPr>
          <a:xfrm>
            <a:off x="241256" y="3884351"/>
            <a:ext cx="245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Compositionality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C25126-A76F-4503-B076-6253DF8E88CF}"/>
              </a:ext>
            </a:extLst>
          </p:cNvPr>
          <p:cNvSpPr txBox="1"/>
          <p:nvPr/>
        </p:nvSpPr>
        <p:spPr>
          <a:xfrm>
            <a:off x="3423071" y="2172554"/>
            <a:ext cx="553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sample the CFX is unique</a:t>
            </a:r>
          </a:p>
          <a:p>
            <a:r>
              <a:rPr lang="en-US" dirty="0"/>
              <a:t>→ A user do not have to go through many explanations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59BD0F-62E5-4B09-B7DB-86D8C6B7F986}"/>
              </a:ext>
            </a:extLst>
          </p:cNvPr>
          <p:cNvSpPr txBox="1"/>
          <p:nvPr/>
        </p:nvSpPr>
        <p:spPr>
          <a:xfrm>
            <a:off x="878330" y="5542752"/>
            <a:ext cx="71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explanation can be generated as the composition of the explanations of the variable with a relation of influence with the explanandum.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153804A-99D6-4078-B70C-30FD520A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7" y="330297"/>
            <a:ext cx="82296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Properties of our relation-based counterfactual explanations</a:t>
            </a:r>
          </a:p>
        </p:txBody>
      </p:sp>
    </p:spTree>
    <p:extLst>
      <p:ext uri="{BB962C8B-B14F-4D97-AF65-F5344CB8AC3E}">
        <p14:creationId xmlns:p14="http://schemas.microsoft.com/office/powerpoint/2010/main" val="22628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94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00673F-1215-4A2F-B270-22C847583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337" y="3484580"/>
            <a:ext cx="2574912" cy="1899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E587D-C110-4F94-A58A-BFC547A5C4A6}"/>
              </a:ext>
            </a:extLst>
          </p:cNvPr>
          <p:cNvSpPr txBox="1"/>
          <p:nvPr/>
        </p:nvSpPr>
        <p:spPr>
          <a:xfrm>
            <a:off x="31077" y="1162689"/>
            <a:ext cx="270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Critical Influences</a:t>
            </a:r>
          </a:p>
          <a:p>
            <a:pPr algn="r"/>
            <a:r>
              <a:rPr lang="en-US" sz="2000" b="1" dirty="0"/>
              <a:t>Chaining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24D66-47E0-45E3-BBB2-AD3D64334ABB}"/>
              </a:ext>
            </a:extLst>
          </p:cNvPr>
          <p:cNvSpPr txBox="1"/>
          <p:nvPr/>
        </p:nvSpPr>
        <p:spPr>
          <a:xfrm>
            <a:off x="6343582" y="809698"/>
            <a:ext cx="570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change of a variable with a relation of </a:t>
            </a:r>
            <a:r>
              <a:rPr lang="en-US" sz="1600" b="1" dirty="0"/>
              <a:t>critical influence</a:t>
            </a:r>
            <a:r>
              <a:rPr lang="en-US" sz="1600" dirty="0"/>
              <a:t>, leads to “cascade” effect on the path of critical influences leading to a change of all the variables on the path.</a:t>
            </a:r>
            <a:endParaRPr lang="it-IT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0E8E1-E710-448C-8970-0758CFE2C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533" y="784157"/>
            <a:ext cx="2353705" cy="2325347"/>
          </a:xfrm>
          <a:prstGeom prst="rect">
            <a:avLst/>
          </a:prstGeom>
        </p:spPr>
      </p:pic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6E53AA6-D764-4EC3-B8B4-C37643EC0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63" y="3404821"/>
            <a:ext cx="2526016" cy="1952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832C02-2422-4C63-9551-2FB024D0149E}"/>
                  </a:ext>
                </a:extLst>
              </p:cNvPr>
              <p:cNvSpPr txBox="1"/>
              <p:nvPr/>
            </p:nvSpPr>
            <p:spPr>
              <a:xfrm>
                <a:off x="5074518" y="3740144"/>
                <a:ext cx="1086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832C02-2422-4C63-9551-2FB024D01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518" y="3740144"/>
                <a:ext cx="10869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picture containing object, baseball, clock, table&#10;&#10;Description automatically generated">
            <a:extLst>
              <a:ext uri="{FF2B5EF4-FFF2-40B4-BE49-F238E27FC236}">
                <a16:creationId xmlns:a16="http://schemas.microsoft.com/office/drawing/2014/main" id="{5F0345DE-5A40-48C9-9D6E-3487B9EBB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93" y="4408143"/>
            <a:ext cx="1863257" cy="286655"/>
          </a:xfrm>
          <a:prstGeom prst="rect">
            <a:avLst/>
          </a:prstGeom>
        </p:spPr>
      </p:pic>
      <p:pic>
        <p:nvPicPr>
          <p:cNvPr id="34" name="Picture 33" descr="A picture containing object, baseball, clock&#10;&#10;Description automatically generated">
            <a:extLst>
              <a:ext uri="{FF2B5EF4-FFF2-40B4-BE49-F238E27FC236}">
                <a16:creationId xmlns:a16="http://schemas.microsoft.com/office/drawing/2014/main" id="{0F49181F-8AC1-4AC9-B468-A1D54199EB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76" y="3269904"/>
            <a:ext cx="1863257" cy="29800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DF20CB2-E763-4D37-B8C8-6A14E2C0D330}"/>
              </a:ext>
            </a:extLst>
          </p:cNvPr>
          <p:cNvSpPr txBox="1"/>
          <p:nvPr/>
        </p:nvSpPr>
        <p:spPr>
          <a:xfrm>
            <a:off x="8603098" y="2452529"/>
            <a:ext cx="299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I change a variable with a relation of </a:t>
            </a:r>
            <a:r>
              <a:rPr lang="en-US" sz="1600" b="1" dirty="0"/>
              <a:t>potential influence</a:t>
            </a:r>
            <a:r>
              <a:rPr lang="en-US" sz="1600" dirty="0"/>
              <a:t>:</a:t>
            </a:r>
            <a:endParaRPr lang="it-IT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DBBA46-F8F6-42C6-8F97-2A8BE267D1BB}"/>
              </a:ext>
            </a:extLst>
          </p:cNvPr>
          <p:cNvSpPr txBox="1"/>
          <p:nvPr/>
        </p:nvSpPr>
        <p:spPr>
          <a:xfrm>
            <a:off x="31077" y="3234977"/>
            <a:ext cx="270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Potential Influences Convergence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B0BF19-F0DE-4F87-961C-4E258A945647}"/>
              </a:ext>
            </a:extLst>
          </p:cNvPr>
          <p:cNvSpPr/>
          <p:nvPr/>
        </p:nvSpPr>
        <p:spPr>
          <a:xfrm>
            <a:off x="7711702" y="84537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6815BE-BD86-4A30-BD1C-4D5D7524CCAA}"/>
              </a:ext>
            </a:extLst>
          </p:cNvPr>
          <p:cNvSpPr txBox="1"/>
          <p:nvPr/>
        </p:nvSpPr>
        <p:spPr>
          <a:xfrm>
            <a:off x="8626568" y="3522935"/>
            <a:ext cx="453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Critical influences </a:t>
            </a:r>
            <a:br>
              <a:rPr lang="en-US" sz="1600" dirty="0"/>
            </a:br>
            <a:r>
              <a:rPr lang="en-US" sz="1600" dirty="0"/>
              <a:t>cannot decrease in number</a:t>
            </a:r>
            <a:endParaRPr lang="it-IT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F754E-0C97-4484-AE5B-7FBC6ACF3860}"/>
              </a:ext>
            </a:extLst>
          </p:cNvPr>
          <p:cNvSpPr txBox="1"/>
          <p:nvPr/>
        </p:nvSpPr>
        <p:spPr>
          <a:xfrm>
            <a:off x="8626568" y="4681714"/>
            <a:ext cx="3623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Potential influences </a:t>
            </a:r>
            <a:br>
              <a:rPr lang="en-US" sz="1600" dirty="0"/>
            </a:br>
            <a:r>
              <a:rPr lang="en-US" sz="1600" dirty="0"/>
              <a:t>cannot increase in number</a:t>
            </a:r>
            <a:endParaRPr lang="it-IT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2C436B-4127-4FF6-B979-73D6224BD0D5}"/>
              </a:ext>
            </a:extLst>
          </p:cNvPr>
          <p:cNvSpPr txBox="1"/>
          <p:nvPr/>
        </p:nvSpPr>
        <p:spPr>
          <a:xfrm>
            <a:off x="1625614" y="5566040"/>
            <a:ext cx="747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other words potential influences bring us closer to a change in the classification (i.e. closer to a critical influence)</a:t>
            </a:r>
            <a:endParaRPr lang="it-IT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A8B4FE-F400-430C-BD87-790AFBC75C10}"/>
              </a:ext>
            </a:extLst>
          </p:cNvPr>
          <p:cNvSpPr txBox="1"/>
          <p:nvPr/>
        </p:nvSpPr>
        <p:spPr>
          <a:xfrm>
            <a:off x="6343582" y="1680934"/>
            <a:ext cx="570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This is useful for creating a counterfactual samples </a:t>
            </a:r>
            <a:endParaRPr lang="it-IT" sz="16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DEB1C-5018-4AE7-91D8-8F70E193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7" y="330297"/>
            <a:ext cx="8229600" cy="572029"/>
          </a:xfrm>
        </p:spPr>
        <p:txBody>
          <a:bodyPr>
            <a:normAutofit/>
          </a:bodyPr>
          <a:lstStyle/>
          <a:p>
            <a:pPr algn="l"/>
            <a:r>
              <a:rPr lang="en-GB" sz="2400" dirty="0"/>
              <a:t>Properties of our relation-based counterfactual explanations</a:t>
            </a:r>
          </a:p>
        </p:txBody>
      </p:sp>
    </p:spTree>
    <p:extLst>
      <p:ext uri="{BB962C8B-B14F-4D97-AF65-F5344CB8AC3E}">
        <p14:creationId xmlns:p14="http://schemas.microsoft.com/office/powerpoint/2010/main" val="8031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13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37328</TotalTime>
  <Words>1625</Words>
  <Application>Microsoft Macintosh PowerPoint</Application>
  <PresentationFormat>Widescreen</PresentationFormat>
  <Paragraphs>245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-apple-system</vt:lpstr>
      <vt:lpstr>Arial</vt:lpstr>
      <vt:lpstr>Calibri</vt:lpstr>
      <vt:lpstr>Cambria Math</vt:lpstr>
      <vt:lpstr>Times New Roman</vt:lpstr>
      <vt:lpstr>Office Theme</vt:lpstr>
      <vt:lpstr>Relation-based Counterfactual Explanations for  Bayesian Network Classifiers</vt:lpstr>
      <vt:lpstr>Types of explanations</vt:lpstr>
      <vt:lpstr>High-level diagram</vt:lpstr>
      <vt:lpstr>From Naïve Bayesian Classifiers to Influences</vt:lpstr>
      <vt:lpstr>From Bayesian Chain Classifiers to Influences</vt:lpstr>
      <vt:lpstr>From Bayesian Classifiers to Decision Functions</vt:lpstr>
      <vt:lpstr>Support Relations: Critical and Potential Influences</vt:lpstr>
      <vt:lpstr>Properties of our relation-based counterfactual explanations</vt:lpstr>
      <vt:lpstr>Properties of our relation-based counterfactual explanations</vt:lpstr>
      <vt:lpstr>Experiments – Random walks towards a change in the classification</vt:lpstr>
      <vt:lpstr>Usage Examples</vt:lpstr>
      <vt:lpstr>Usage Examples</vt:lpstr>
      <vt:lpstr>Examples: a “deep” classifier</vt:lpstr>
      <vt:lpstr>Examples: a “deep” classifier</vt:lpstr>
      <vt:lpstr>Examples: a “deep” classifier</vt:lpstr>
      <vt:lpstr>Examples: a “deep” classifier</vt:lpstr>
      <vt:lpstr>Examples: generate a conversation  from the counterfactual relation graph</vt:lpstr>
      <vt:lpstr>Examples: generate a conversation  from the counterfactual relation graph</vt:lpstr>
      <vt:lpstr>Examples: generate a conversation  from the counterfactual relation graph</vt:lpstr>
      <vt:lpstr>Examples: generate a conversation  from the counterfactual relation graph</vt:lpstr>
      <vt:lpstr>Comparison with example-based methods</vt:lpstr>
      <vt:lpstr>Comparison with attribution-based methods</vt:lpstr>
      <vt:lpstr>Comparison with prime implicants methods</vt:lpstr>
      <vt:lpstr>Experiments – Explanation length and size</vt:lpstr>
      <vt:lpstr>Discussion / Future Work</vt:lpstr>
      <vt:lpstr>Relation-based Counterfactual Explanations for Bayesian Network Classifiers E. Albini, A. Rago, P. Baroni and F. Toni IJCAI 2020 (Proc. of 29th International Joint Conference on Artificial Intelligence)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A.I. Logic &amp; Argumentation to Design Engineering</dc:title>
  <dc:creator>Antonio Rago</dc:creator>
  <cp:lastModifiedBy>Rago, Antonio F</cp:lastModifiedBy>
  <cp:revision>1610</cp:revision>
  <dcterms:created xsi:type="dcterms:W3CDTF">2014-10-09T08:47:45Z</dcterms:created>
  <dcterms:modified xsi:type="dcterms:W3CDTF">2020-11-17T19:51:27Z</dcterms:modified>
</cp:coreProperties>
</file>