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44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31300" cy="5130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50"/>
  </p:normalViewPr>
  <p:slideViewPr>
    <p:cSldViewPr snapToGrid="0" snapToObjects="1" showGuides="1">
      <p:cViewPr varScale="1">
        <p:scale>
          <a:sx n="160" d="100"/>
          <a:sy n="160" d="100"/>
        </p:scale>
        <p:origin x="2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1413" y="839694"/>
            <a:ext cx="6848475" cy="1786279"/>
          </a:xfrm>
        </p:spPr>
        <p:txBody>
          <a:bodyPr anchor="b"/>
          <a:lstStyle>
            <a:lvl1pPr algn="ctr">
              <a:defRPr sz="448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1413" y="2694858"/>
            <a:ext cx="6848475" cy="1238755"/>
          </a:xfrm>
        </p:spPr>
        <p:txBody>
          <a:bodyPr/>
          <a:lstStyle>
            <a:lvl1pPr marL="0" indent="0" algn="ctr">
              <a:buNone/>
              <a:defRPr sz="1795"/>
            </a:lvl1pPr>
            <a:lvl2pPr marL="342031" indent="0" algn="ctr">
              <a:buNone/>
              <a:defRPr sz="1496"/>
            </a:lvl2pPr>
            <a:lvl3pPr marL="684063" indent="0" algn="ctr">
              <a:buNone/>
              <a:defRPr sz="1347"/>
            </a:lvl3pPr>
            <a:lvl4pPr marL="1026094" indent="0" algn="ctr">
              <a:buNone/>
              <a:defRPr sz="1197"/>
            </a:lvl4pPr>
            <a:lvl5pPr marL="1368125" indent="0" algn="ctr">
              <a:buNone/>
              <a:defRPr sz="1197"/>
            </a:lvl5pPr>
            <a:lvl6pPr marL="1710157" indent="0" algn="ctr">
              <a:buNone/>
              <a:defRPr sz="1197"/>
            </a:lvl6pPr>
            <a:lvl7pPr marL="2052188" indent="0" algn="ctr">
              <a:buNone/>
              <a:defRPr sz="1197"/>
            </a:lvl7pPr>
            <a:lvl8pPr marL="2394219" indent="0" algn="ctr">
              <a:buNone/>
              <a:defRPr sz="1197"/>
            </a:lvl8pPr>
            <a:lvl9pPr marL="2736251" indent="0" algn="ctr">
              <a:buNone/>
              <a:defRPr sz="1197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6908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8167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34586" y="273168"/>
            <a:ext cx="1968937" cy="4348116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7777" y="273168"/>
            <a:ext cx="5792668" cy="4348116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29761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1153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021" y="1279138"/>
            <a:ext cx="7875746" cy="2134270"/>
          </a:xfrm>
        </p:spPr>
        <p:txBody>
          <a:bodyPr anchor="b"/>
          <a:lstStyle>
            <a:lvl1pPr>
              <a:defRPr sz="4489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021" y="3433599"/>
            <a:ext cx="7875746" cy="1122362"/>
          </a:xfrm>
        </p:spPr>
        <p:txBody>
          <a:bodyPr/>
          <a:lstStyle>
            <a:lvl1pPr marL="0" indent="0">
              <a:buNone/>
              <a:defRPr sz="1795">
                <a:solidFill>
                  <a:schemeClr val="tx1">
                    <a:tint val="75000"/>
                  </a:schemeClr>
                </a:solidFill>
              </a:defRPr>
            </a:lvl1pPr>
            <a:lvl2pPr marL="342031" indent="0">
              <a:buNone/>
              <a:defRPr sz="1496">
                <a:solidFill>
                  <a:schemeClr val="tx1">
                    <a:tint val="75000"/>
                  </a:schemeClr>
                </a:solidFill>
              </a:defRPr>
            </a:lvl2pPr>
            <a:lvl3pPr marL="684063" indent="0">
              <a:buNone/>
              <a:defRPr sz="1347">
                <a:solidFill>
                  <a:schemeClr val="tx1">
                    <a:tint val="75000"/>
                  </a:schemeClr>
                </a:solidFill>
              </a:defRPr>
            </a:lvl3pPr>
            <a:lvl4pPr marL="1026094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4pPr>
            <a:lvl5pPr marL="1368125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5pPr>
            <a:lvl6pPr marL="1710157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6pPr>
            <a:lvl7pPr marL="2052188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7pPr>
            <a:lvl8pPr marL="2394219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8pPr>
            <a:lvl9pPr marL="2736251" indent="0">
              <a:buNone/>
              <a:defRPr sz="119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440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7777" y="1365838"/>
            <a:ext cx="3880803" cy="325544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2720" y="1365838"/>
            <a:ext cx="3880803" cy="325544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610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66" y="273168"/>
            <a:ext cx="7875746" cy="991718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966" y="1257759"/>
            <a:ext cx="3862968" cy="616408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8966" y="1874167"/>
            <a:ext cx="3862968" cy="27566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2721" y="1257759"/>
            <a:ext cx="3881992" cy="616408"/>
          </a:xfrm>
        </p:spPr>
        <p:txBody>
          <a:bodyPr anchor="b"/>
          <a:lstStyle>
            <a:lvl1pPr marL="0" indent="0">
              <a:buNone/>
              <a:defRPr sz="1795" b="1"/>
            </a:lvl1pPr>
            <a:lvl2pPr marL="342031" indent="0">
              <a:buNone/>
              <a:defRPr sz="1496" b="1"/>
            </a:lvl2pPr>
            <a:lvl3pPr marL="684063" indent="0">
              <a:buNone/>
              <a:defRPr sz="1347" b="1"/>
            </a:lvl3pPr>
            <a:lvl4pPr marL="1026094" indent="0">
              <a:buNone/>
              <a:defRPr sz="1197" b="1"/>
            </a:lvl4pPr>
            <a:lvl5pPr marL="1368125" indent="0">
              <a:buNone/>
              <a:defRPr sz="1197" b="1"/>
            </a:lvl5pPr>
            <a:lvl6pPr marL="1710157" indent="0">
              <a:buNone/>
              <a:defRPr sz="1197" b="1"/>
            </a:lvl6pPr>
            <a:lvl7pPr marL="2052188" indent="0">
              <a:buNone/>
              <a:defRPr sz="1197" b="1"/>
            </a:lvl7pPr>
            <a:lvl8pPr marL="2394219" indent="0">
              <a:buNone/>
              <a:defRPr sz="1197" b="1"/>
            </a:lvl8pPr>
            <a:lvl9pPr marL="2736251" indent="0">
              <a:buNone/>
              <a:defRPr sz="1197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2721" y="1874167"/>
            <a:ext cx="3881992" cy="275661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836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527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3392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66" y="342053"/>
            <a:ext cx="2945082" cy="1197187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1992" y="738740"/>
            <a:ext cx="4622721" cy="3646194"/>
          </a:xfrm>
        </p:spPr>
        <p:txBody>
          <a:bodyPr/>
          <a:lstStyle>
            <a:lvl1pPr>
              <a:defRPr sz="2394"/>
            </a:lvl1pPr>
            <a:lvl2pPr>
              <a:defRPr sz="2095"/>
            </a:lvl2pPr>
            <a:lvl3pPr>
              <a:defRPr sz="1795"/>
            </a:lvl3pPr>
            <a:lvl4pPr>
              <a:defRPr sz="1496"/>
            </a:lvl4pPr>
            <a:lvl5pPr>
              <a:defRPr sz="1496"/>
            </a:lvl5pPr>
            <a:lvl6pPr>
              <a:defRPr sz="1496"/>
            </a:lvl6pPr>
            <a:lvl7pPr>
              <a:defRPr sz="1496"/>
            </a:lvl7pPr>
            <a:lvl8pPr>
              <a:defRPr sz="1496"/>
            </a:lvl8pPr>
            <a:lvl9pPr>
              <a:defRPr sz="1496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966" y="1539240"/>
            <a:ext cx="2945082" cy="2851633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708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966" y="342053"/>
            <a:ext cx="2945082" cy="1197187"/>
          </a:xfrm>
        </p:spPr>
        <p:txBody>
          <a:bodyPr anchor="b"/>
          <a:lstStyle>
            <a:lvl1pPr>
              <a:defRPr sz="2394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1992" y="738740"/>
            <a:ext cx="4622721" cy="3646194"/>
          </a:xfrm>
        </p:spPr>
        <p:txBody>
          <a:bodyPr anchor="t"/>
          <a:lstStyle>
            <a:lvl1pPr marL="0" indent="0">
              <a:buNone/>
              <a:defRPr sz="2394"/>
            </a:lvl1pPr>
            <a:lvl2pPr marL="342031" indent="0">
              <a:buNone/>
              <a:defRPr sz="2095"/>
            </a:lvl2pPr>
            <a:lvl3pPr marL="684063" indent="0">
              <a:buNone/>
              <a:defRPr sz="1795"/>
            </a:lvl3pPr>
            <a:lvl4pPr marL="1026094" indent="0">
              <a:buNone/>
              <a:defRPr sz="1496"/>
            </a:lvl4pPr>
            <a:lvl5pPr marL="1368125" indent="0">
              <a:buNone/>
              <a:defRPr sz="1496"/>
            </a:lvl5pPr>
            <a:lvl6pPr marL="1710157" indent="0">
              <a:buNone/>
              <a:defRPr sz="1496"/>
            </a:lvl6pPr>
            <a:lvl7pPr marL="2052188" indent="0">
              <a:buNone/>
              <a:defRPr sz="1496"/>
            </a:lvl7pPr>
            <a:lvl8pPr marL="2394219" indent="0">
              <a:buNone/>
              <a:defRPr sz="1496"/>
            </a:lvl8pPr>
            <a:lvl9pPr marL="2736251" indent="0">
              <a:buNone/>
              <a:defRPr sz="1496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8966" y="1539240"/>
            <a:ext cx="2945082" cy="2851633"/>
          </a:xfrm>
        </p:spPr>
        <p:txBody>
          <a:bodyPr/>
          <a:lstStyle>
            <a:lvl1pPr marL="0" indent="0">
              <a:buNone/>
              <a:defRPr sz="1197"/>
            </a:lvl1pPr>
            <a:lvl2pPr marL="342031" indent="0">
              <a:buNone/>
              <a:defRPr sz="1047"/>
            </a:lvl2pPr>
            <a:lvl3pPr marL="684063" indent="0">
              <a:buNone/>
              <a:defRPr sz="898"/>
            </a:lvl3pPr>
            <a:lvl4pPr marL="1026094" indent="0">
              <a:buNone/>
              <a:defRPr sz="748"/>
            </a:lvl4pPr>
            <a:lvl5pPr marL="1368125" indent="0">
              <a:buNone/>
              <a:defRPr sz="748"/>
            </a:lvl5pPr>
            <a:lvl6pPr marL="1710157" indent="0">
              <a:buNone/>
              <a:defRPr sz="748"/>
            </a:lvl6pPr>
            <a:lvl7pPr marL="2052188" indent="0">
              <a:buNone/>
              <a:defRPr sz="748"/>
            </a:lvl7pPr>
            <a:lvl8pPr marL="2394219" indent="0">
              <a:buNone/>
              <a:defRPr sz="748"/>
            </a:lvl8pPr>
            <a:lvl9pPr marL="2736251" indent="0">
              <a:buNone/>
              <a:defRPr sz="748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26745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7777" y="273168"/>
            <a:ext cx="7875746" cy="9917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7777" y="1365838"/>
            <a:ext cx="7875746" cy="3255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7777" y="4755492"/>
            <a:ext cx="2054543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404514-1026-9446-B1AC-723108371AFE}" type="datetimeFigureOut">
              <a:rPr lang="en-US" smtClean="0"/>
              <a:t>11/27/20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4743" y="4755492"/>
            <a:ext cx="3081814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8980" y="4755492"/>
            <a:ext cx="2054543" cy="273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9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B9B9F5-5972-DF49-80BA-AC533706EC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80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4063" rtl="0" eaLnBrk="1" latinLnBrk="0" hangingPunct="1">
        <a:lnSpc>
          <a:spcPct val="90000"/>
        </a:lnSpc>
        <a:spcBef>
          <a:spcPct val="0"/>
        </a:spcBef>
        <a:buNone/>
        <a:defRPr sz="329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016" indent="-171016" algn="l" defTabSz="684063" rtl="0" eaLnBrk="1" latinLnBrk="0" hangingPunct="1">
        <a:lnSpc>
          <a:spcPct val="90000"/>
        </a:lnSpc>
        <a:spcBef>
          <a:spcPts val="748"/>
        </a:spcBef>
        <a:buFont typeface="Arial" panose="020B0604020202020204" pitchFamily="34" charset="0"/>
        <a:buChar char="•"/>
        <a:defRPr sz="2095" kern="1200">
          <a:solidFill>
            <a:schemeClr val="tx1"/>
          </a:solidFill>
          <a:latin typeface="+mn-lt"/>
          <a:ea typeface="+mn-ea"/>
          <a:cs typeface="+mn-cs"/>
        </a:defRPr>
      </a:lvl1pPr>
      <a:lvl2pPr marL="513047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795" kern="1200">
          <a:solidFill>
            <a:schemeClr val="tx1"/>
          </a:solidFill>
          <a:latin typeface="+mn-lt"/>
          <a:ea typeface="+mn-ea"/>
          <a:cs typeface="+mn-cs"/>
        </a:defRPr>
      </a:lvl2pPr>
      <a:lvl3pPr marL="855078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496" kern="1200">
          <a:solidFill>
            <a:schemeClr val="tx1"/>
          </a:solidFill>
          <a:latin typeface="+mn-lt"/>
          <a:ea typeface="+mn-ea"/>
          <a:cs typeface="+mn-cs"/>
        </a:defRPr>
      </a:lvl3pPr>
      <a:lvl4pPr marL="1197110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539141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881172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223204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565235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907266" indent="-171016" algn="l" defTabSz="684063" rtl="0" eaLnBrk="1" latinLnBrk="0" hangingPunct="1">
        <a:lnSpc>
          <a:spcPct val="90000"/>
        </a:lnSpc>
        <a:spcBef>
          <a:spcPts val="374"/>
        </a:spcBef>
        <a:buFont typeface="Arial" panose="020B0604020202020204" pitchFamily="34" charset="0"/>
        <a:buChar char="•"/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1pPr>
      <a:lvl2pPr marL="34203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2pPr>
      <a:lvl3pPr marL="684063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3pPr>
      <a:lvl4pPr marL="1026094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4pPr>
      <a:lvl5pPr marL="1368125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5pPr>
      <a:lvl6pPr marL="1710157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6pPr>
      <a:lvl7pPr marL="2052188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7pPr>
      <a:lvl8pPr marL="2394219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8pPr>
      <a:lvl9pPr marL="2736251" algn="l" defTabSz="684063" rtl="0" eaLnBrk="1" latinLnBrk="0" hangingPunct="1">
        <a:defRPr sz="134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4947657-572D-D042-A664-B428CA670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0151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75C6B8-887E-464F-A885-0E17632D7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8976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DBA081-DB84-B04F-82FF-4B51F060CA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334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775234F-1559-254D-B0D1-1B29483113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8173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D0867DB-9ADF-8546-9817-D5E00BCB16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5203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9B926F8-E6A0-B046-9857-4B6A61AE74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838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D264792-1336-4C45-8166-4705813CA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2488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AA2FD0-9894-874A-AAE7-B2CADDDF23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9855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BE73A74-8DF6-214F-BC4D-5F7146F78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2611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3EDF23C-3625-BA41-A45A-93B3597B2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0728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F4FF53-3873-AC4F-ABFB-EF9FD62A17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1346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542CFA-DF09-D840-91DF-0E77D3B63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12366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FA1C344-7025-8342-BAFE-0D21D3CB01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1912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EAF5FD6-334B-6A40-9E4D-D6CB64C20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027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517150-A6F5-6B49-93A2-928690D61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951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1BF0C62-A545-1A4F-B021-1B5DA08DD2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3483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9DDD092-FFD0-6F4D-BDB0-E423742D89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3722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91C49BA-BC7A-434A-81AE-874324BBB8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167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C5DA16-347D-794D-B635-3EF4AEABA5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97843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8985FF0-D2BC-1D4D-87F5-B2036BFA73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7227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45E2D25-FDE6-4A44-82C5-3FC46E4C27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9328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DAA535-08F9-FA42-B365-6170F96CBD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7964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D965334-1837-DB47-B94E-02EFD11A69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4247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5B351A-5E1A-3440-8D32-4DF767E383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69896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F02E205-AC38-444D-8989-16763CDFEF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74989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F2689A6-B9D0-8D44-95D1-CA1808E4FC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79527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14D1EE1-E37C-DE40-A0A3-D72DC81DF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94493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C2533A-438B-5E46-8BB4-B7F4E753FC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3021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9936EC4-82D8-6B46-B068-C71567FB4D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98425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CA87F92-B3A1-E240-8AF6-CC0784C428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60420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A4DE3C6-E2A8-E44F-A313-C050D83B2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898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81E96BC-2815-F34A-9E14-BB3BF02EBB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120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261D1A7-E156-AD44-8003-8AA56F59F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987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B34A223-6FC1-E144-AAF3-4405BC33CE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6791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A1F44DC-8F1F-5E4D-9606-B8BD0ACF65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50" y="-63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84654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</TotalTime>
  <Words>0</Words>
  <Application>Microsoft Macintosh PowerPoint</Application>
  <PresentationFormat>Custom</PresentationFormat>
  <Paragraphs>0</Paragraphs>
  <Slides>35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Rago, Antonio F</dc:creator>
  <cp:lastModifiedBy>Rago, Antonio F</cp:lastModifiedBy>
  <cp:revision>2</cp:revision>
  <dcterms:created xsi:type="dcterms:W3CDTF">2020-11-27T11:07:53Z</dcterms:created>
  <dcterms:modified xsi:type="dcterms:W3CDTF">2020-11-27T11:18:45Z</dcterms:modified>
</cp:coreProperties>
</file>